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 id="2147483651" r:id="rId2"/>
  </p:sldMasterIdLst>
  <p:notesMasterIdLst>
    <p:notesMasterId r:id="rId11"/>
  </p:notesMasterIdLst>
  <p:sldIdLst>
    <p:sldId id="256" r:id="rId3"/>
    <p:sldId id="257" r:id="rId4"/>
    <p:sldId id="258" r:id="rId5"/>
    <p:sldId id="259" r:id="rId6"/>
    <p:sldId id="260" r:id="rId7"/>
    <p:sldId id="261" r:id="rId8"/>
    <p:sldId id="262" r:id="rId9"/>
    <p:sldId id="263" r:id="rId1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128">
          <p15:clr>
            <a:srgbClr val="A4A3A4"/>
          </p15:clr>
        </p15:guide>
        <p15:guide id="2" orient="horz" pos="96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5" roundtripDataSignature="AMtx7mgIvHXR3kBlPlPa56ox0S8db1p3w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guide pos="4128"/>
        <p:guide orient="horz" pos="9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customschemas.google.com/relationships/presentationmetadata" Target="metadata"/><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11.jpg>
</file>

<file path=ppt/media/image12.jp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 name="Google Shape;114;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Line spacing + Page numbers</a:t>
            </a:r>
            <a:endParaRPr/>
          </a:p>
        </p:txBody>
      </p:sp>
      <p:sp>
        <p:nvSpPr>
          <p:cNvPr id="115" name="Google Shape;115;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755144547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755144547f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8" name="Google Shape;168;g1755144547f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755144547f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755144547f_0_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g1755144547f_0_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746a3d073e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746a3d073e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g1746a3d073e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1"/>
        </a:solidFill>
        <a:effectLst/>
      </p:bgPr>
    </p:bg>
    <p:spTree>
      <p:nvGrpSpPr>
        <p:cNvPr id="1" name="Shape 15"/>
        <p:cNvGrpSpPr/>
        <p:nvPr/>
      </p:nvGrpSpPr>
      <p:grpSpPr>
        <a:xfrm>
          <a:off x="0" y="0"/>
          <a:ext cx="0" cy="0"/>
          <a:chOff x="0" y="0"/>
          <a:chExt cx="0" cy="0"/>
        </a:xfrm>
      </p:grpSpPr>
      <p:sp>
        <p:nvSpPr>
          <p:cNvPr id="16" name="Google Shape;16;p9"/>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9"/>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chemeClr val="lt1"/>
                </a:solidFill>
                <a:latin typeface="Arial"/>
                <a:ea typeface="Arial"/>
                <a:cs typeface="Arial"/>
                <a:sym typeface="Arial"/>
              </a:defRPr>
            </a:lvl1pPr>
            <a:lvl2pPr marL="0" lvl="1" indent="0" algn="r">
              <a:spcBef>
                <a:spcPts val="0"/>
              </a:spcBef>
              <a:buNone/>
              <a:defRPr sz="900" b="0" i="0" u="none" strike="noStrike" cap="none">
                <a:solidFill>
                  <a:schemeClr val="lt1"/>
                </a:solidFill>
                <a:latin typeface="Arial"/>
                <a:ea typeface="Arial"/>
                <a:cs typeface="Arial"/>
                <a:sym typeface="Arial"/>
              </a:defRPr>
            </a:lvl2pPr>
            <a:lvl3pPr marL="0" lvl="2" indent="0" algn="r">
              <a:spcBef>
                <a:spcPts val="0"/>
              </a:spcBef>
              <a:buNone/>
              <a:defRPr sz="900" b="0" i="0" u="none" strike="noStrike" cap="none">
                <a:solidFill>
                  <a:schemeClr val="lt1"/>
                </a:solidFill>
                <a:latin typeface="Arial"/>
                <a:ea typeface="Arial"/>
                <a:cs typeface="Arial"/>
                <a:sym typeface="Arial"/>
              </a:defRPr>
            </a:lvl3pPr>
            <a:lvl4pPr marL="0" lvl="3" indent="0" algn="r">
              <a:spcBef>
                <a:spcPts val="0"/>
              </a:spcBef>
              <a:buNone/>
              <a:defRPr sz="900" b="0" i="0" u="none" strike="noStrike" cap="none">
                <a:solidFill>
                  <a:schemeClr val="lt1"/>
                </a:solidFill>
                <a:latin typeface="Arial"/>
                <a:ea typeface="Arial"/>
                <a:cs typeface="Arial"/>
                <a:sym typeface="Arial"/>
              </a:defRPr>
            </a:lvl4pPr>
            <a:lvl5pPr marL="0" lvl="4" indent="0" algn="r">
              <a:spcBef>
                <a:spcPts val="0"/>
              </a:spcBef>
              <a:buNone/>
              <a:defRPr sz="900" b="0" i="0" u="none" strike="noStrike" cap="none">
                <a:solidFill>
                  <a:schemeClr val="lt1"/>
                </a:solidFill>
                <a:latin typeface="Arial"/>
                <a:ea typeface="Arial"/>
                <a:cs typeface="Arial"/>
                <a:sym typeface="Arial"/>
              </a:defRPr>
            </a:lvl5pPr>
            <a:lvl6pPr marL="0" lvl="5" indent="0" algn="r">
              <a:spcBef>
                <a:spcPts val="0"/>
              </a:spcBef>
              <a:buNone/>
              <a:defRPr sz="900" b="0" i="0" u="none" strike="noStrike" cap="none">
                <a:solidFill>
                  <a:schemeClr val="lt1"/>
                </a:solidFill>
                <a:latin typeface="Arial"/>
                <a:ea typeface="Arial"/>
                <a:cs typeface="Arial"/>
                <a:sym typeface="Arial"/>
              </a:defRPr>
            </a:lvl6pPr>
            <a:lvl7pPr marL="0" lvl="6" indent="0" algn="r">
              <a:spcBef>
                <a:spcPts val="0"/>
              </a:spcBef>
              <a:buNone/>
              <a:defRPr sz="900" b="0" i="0" u="none" strike="noStrike" cap="none">
                <a:solidFill>
                  <a:schemeClr val="lt1"/>
                </a:solidFill>
                <a:latin typeface="Arial"/>
                <a:ea typeface="Arial"/>
                <a:cs typeface="Arial"/>
                <a:sym typeface="Arial"/>
              </a:defRPr>
            </a:lvl7pPr>
            <a:lvl8pPr marL="0" lvl="7" indent="0" algn="r">
              <a:spcBef>
                <a:spcPts val="0"/>
              </a:spcBef>
              <a:buNone/>
              <a:defRPr sz="900" b="0" i="0" u="none" strike="noStrike" cap="none">
                <a:solidFill>
                  <a:schemeClr val="lt1"/>
                </a:solidFill>
                <a:latin typeface="Arial"/>
                <a:ea typeface="Arial"/>
                <a:cs typeface="Arial"/>
                <a:sym typeface="Arial"/>
              </a:defRPr>
            </a:lvl8pPr>
            <a:lvl9pPr marL="0" lvl="8" indent="0" algn="r">
              <a:spcBef>
                <a:spcPts val="0"/>
              </a:spcBef>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8" name="Google Shape;18;p9"/>
          <p:cNvSpPr>
            <a:spLocks noGrp="1"/>
          </p:cNvSpPr>
          <p:nvPr>
            <p:ph type="pic" idx="2"/>
          </p:nvPr>
        </p:nvSpPr>
        <p:spPr>
          <a:xfrm>
            <a:off x="1022147" y="0"/>
            <a:ext cx="3938588" cy="6400800"/>
          </a:xfrm>
          <a:prstGeom prst="rect">
            <a:avLst/>
          </a:prstGeom>
          <a:noFill/>
          <a:ln>
            <a:noFill/>
          </a:ln>
        </p:spPr>
      </p:sp>
      <p:sp>
        <p:nvSpPr>
          <p:cNvPr id="19" name="Google Shape;19;p9"/>
          <p:cNvSpPr txBox="1">
            <a:spLocks noGrp="1"/>
          </p:cNvSpPr>
          <p:nvPr>
            <p:ph type="title"/>
          </p:nvPr>
        </p:nvSpPr>
        <p:spPr>
          <a:xfrm>
            <a:off x="5947966" y="2105933"/>
            <a:ext cx="5297883" cy="2237467"/>
          </a:xfrm>
          <a:prstGeom prst="rect">
            <a:avLst/>
          </a:prstGeom>
          <a:noFill/>
          <a:ln>
            <a:noFill/>
          </a:ln>
        </p:spPr>
        <p:txBody>
          <a:bodyPr spcFirstLastPara="1" wrap="square" lIns="91425" tIns="45700" rIns="91425" bIns="45700" anchor="t" anchorCtr="0">
            <a:normAutofit/>
          </a:bodyPr>
          <a:lstStyle>
            <a:lvl1pPr lvl="0" algn="l">
              <a:lnSpc>
                <a:spcPct val="150000"/>
              </a:lnSpc>
              <a:spcBef>
                <a:spcPts val="1000"/>
              </a:spcBef>
              <a:spcAft>
                <a:spcPts val="0"/>
              </a:spcAft>
              <a:buClr>
                <a:srgbClr val="5A695E"/>
              </a:buClr>
              <a:buSzPts val="2000"/>
              <a:buFont typeface="Arial"/>
              <a:buNone/>
              <a:defRPr sz="2000">
                <a:solidFill>
                  <a:srgbClr val="5A69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meline">
  <p:cSld name="Timeline">
    <p:bg>
      <p:bgPr>
        <a:solidFill>
          <a:schemeClr val="lt2"/>
        </a:solidFill>
        <a:effectLst/>
      </p:bgPr>
    </p:bg>
    <p:spTree>
      <p:nvGrpSpPr>
        <p:cNvPr id="1" name="Shape 71"/>
        <p:cNvGrpSpPr/>
        <p:nvPr/>
      </p:nvGrpSpPr>
      <p:grpSpPr>
        <a:xfrm>
          <a:off x="0" y="0"/>
          <a:ext cx="0" cy="0"/>
          <a:chOff x="0" y="0"/>
          <a:chExt cx="0" cy="0"/>
        </a:xfrm>
      </p:grpSpPr>
      <p:sp>
        <p:nvSpPr>
          <p:cNvPr id="72" name="Google Shape;72;p18"/>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8"/>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88888"/>
                </a:solidFill>
                <a:latin typeface="Arial"/>
                <a:ea typeface="Arial"/>
                <a:cs typeface="Arial"/>
                <a:sym typeface="Arial"/>
              </a:defRPr>
            </a:lvl1pPr>
            <a:lvl2pPr marL="0" lvl="1" indent="0" algn="r">
              <a:spcBef>
                <a:spcPts val="0"/>
              </a:spcBef>
              <a:buNone/>
              <a:defRPr sz="900" b="0" i="0" u="none" strike="noStrike" cap="none">
                <a:solidFill>
                  <a:srgbClr val="888888"/>
                </a:solidFill>
                <a:latin typeface="Arial"/>
                <a:ea typeface="Arial"/>
                <a:cs typeface="Arial"/>
                <a:sym typeface="Arial"/>
              </a:defRPr>
            </a:lvl2pPr>
            <a:lvl3pPr marL="0" lvl="2" indent="0" algn="r">
              <a:spcBef>
                <a:spcPts val="0"/>
              </a:spcBef>
              <a:buNone/>
              <a:defRPr sz="900" b="0" i="0" u="none" strike="noStrike" cap="none">
                <a:solidFill>
                  <a:srgbClr val="888888"/>
                </a:solidFill>
                <a:latin typeface="Arial"/>
                <a:ea typeface="Arial"/>
                <a:cs typeface="Arial"/>
                <a:sym typeface="Arial"/>
              </a:defRPr>
            </a:lvl3pPr>
            <a:lvl4pPr marL="0" lvl="3" indent="0" algn="r">
              <a:spcBef>
                <a:spcPts val="0"/>
              </a:spcBef>
              <a:buNone/>
              <a:defRPr sz="900" b="0" i="0" u="none" strike="noStrike" cap="none">
                <a:solidFill>
                  <a:srgbClr val="888888"/>
                </a:solidFill>
                <a:latin typeface="Arial"/>
                <a:ea typeface="Arial"/>
                <a:cs typeface="Arial"/>
                <a:sym typeface="Arial"/>
              </a:defRPr>
            </a:lvl4pPr>
            <a:lvl5pPr marL="0" lvl="4" indent="0" algn="r">
              <a:spcBef>
                <a:spcPts val="0"/>
              </a:spcBef>
              <a:buNone/>
              <a:defRPr sz="900" b="0" i="0" u="none" strike="noStrike" cap="none">
                <a:solidFill>
                  <a:srgbClr val="888888"/>
                </a:solidFill>
                <a:latin typeface="Arial"/>
                <a:ea typeface="Arial"/>
                <a:cs typeface="Arial"/>
                <a:sym typeface="Arial"/>
              </a:defRPr>
            </a:lvl5pPr>
            <a:lvl6pPr marL="0" lvl="5" indent="0" algn="r">
              <a:spcBef>
                <a:spcPts val="0"/>
              </a:spcBef>
              <a:buNone/>
              <a:defRPr sz="900" b="0" i="0" u="none" strike="noStrike" cap="none">
                <a:solidFill>
                  <a:srgbClr val="888888"/>
                </a:solidFill>
                <a:latin typeface="Arial"/>
                <a:ea typeface="Arial"/>
                <a:cs typeface="Arial"/>
                <a:sym typeface="Arial"/>
              </a:defRPr>
            </a:lvl6pPr>
            <a:lvl7pPr marL="0" lvl="6" indent="0" algn="r">
              <a:spcBef>
                <a:spcPts val="0"/>
              </a:spcBef>
              <a:buNone/>
              <a:defRPr sz="900" b="0" i="0" u="none" strike="noStrike" cap="none">
                <a:solidFill>
                  <a:srgbClr val="888888"/>
                </a:solidFill>
                <a:latin typeface="Arial"/>
                <a:ea typeface="Arial"/>
                <a:cs typeface="Arial"/>
                <a:sym typeface="Arial"/>
              </a:defRPr>
            </a:lvl7pPr>
            <a:lvl8pPr marL="0" lvl="7" indent="0" algn="r">
              <a:spcBef>
                <a:spcPts val="0"/>
              </a:spcBef>
              <a:buNone/>
              <a:defRPr sz="900" b="0" i="0" u="none" strike="noStrike" cap="none">
                <a:solidFill>
                  <a:srgbClr val="888888"/>
                </a:solidFill>
                <a:latin typeface="Arial"/>
                <a:ea typeface="Arial"/>
                <a:cs typeface="Arial"/>
                <a:sym typeface="Arial"/>
              </a:defRPr>
            </a:lvl8pPr>
            <a:lvl9pPr marL="0" lvl="8" indent="0" algn="r">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74" name="Google Shape;74;p18"/>
          <p:cNvSpPr txBox="1">
            <a:spLocks noGrp="1"/>
          </p:cNvSpPr>
          <p:nvPr>
            <p:ph type="body" idx="1"/>
          </p:nvPr>
        </p:nvSpPr>
        <p:spPr>
          <a:xfrm>
            <a:off x="854075" y="1625600"/>
            <a:ext cx="10499725" cy="4860925"/>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1000"/>
              </a:spcBef>
              <a:spcAft>
                <a:spcPts val="0"/>
              </a:spcAft>
              <a:buClr>
                <a:schemeClr val="dk1"/>
              </a:buClr>
              <a:buSzPts val="1800"/>
              <a:buChar char="•"/>
              <a:defRPr/>
            </a:lvl1pPr>
            <a:lvl2pPr marL="914400" lvl="1" indent="-342900" algn="l">
              <a:lnSpc>
                <a:spcPct val="150000"/>
              </a:lnSpc>
              <a:spcBef>
                <a:spcPts val="500"/>
              </a:spcBef>
              <a:spcAft>
                <a:spcPts val="0"/>
              </a:spcAft>
              <a:buClr>
                <a:schemeClr val="dk1"/>
              </a:buClr>
              <a:buSzPts val="1800"/>
              <a:buChar char="•"/>
              <a:defRPr/>
            </a:lvl2pPr>
            <a:lvl3pPr marL="1371600" lvl="2" indent="-342900" algn="l">
              <a:lnSpc>
                <a:spcPct val="150000"/>
              </a:lnSpc>
              <a:spcBef>
                <a:spcPts val="500"/>
              </a:spcBef>
              <a:spcAft>
                <a:spcPts val="0"/>
              </a:spcAft>
              <a:buClr>
                <a:schemeClr val="dk1"/>
              </a:buClr>
              <a:buSzPts val="1800"/>
              <a:buChar char="•"/>
              <a:defRPr/>
            </a:lvl3pPr>
            <a:lvl4pPr marL="1828800" lvl="3" indent="-342900" algn="l">
              <a:lnSpc>
                <a:spcPct val="150000"/>
              </a:lnSpc>
              <a:spcBef>
                <a:spcPts val="500"/>
              </a:spcBef>
              <a:spcAft>
                <a:spcPts val="0"/>
              </a:spcAft>
              <a:buClr>
                <a:schemeClr val="dk1"/>
              </a:buClr>
              <a:buSzPts val="1800"/>
              <a:buChar char="•"/>
              <a:defRPr/>
            </a:lvl4pPr>
            <a:lvl5pPr marL="2286000" lvl="4" indent="-342900" algn="l">
              <a:lnSpc>
                <a:spcPct val="15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8"/>
          <p:cNvSpPr txBox="1">
            <a:spLocks noGrp="1"/>
          </p:cNvSpPr>
          <p:nvPr>
            <p:ph type="title"/>
          </p:nvPr>
        </p:nvSpPr>
        <p:spPr>
          <a:xfrm>
            <a:off x="854074" y="122239"/>
            <a:ext cx="10499725" cy="135572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rgbClr val="5A695E"/>
              </a:buClr>
              <a:buSzPts val="4400"/>
              <a:buFont typeface="Arial"/>
              <a:buNone/>
              <a:defRPr>
                <a:solidFill>
                  <a:srgbClr val="5A69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eam">
  <p:cSld name="Team">
    <p:bg>
      <p:bgPr>
        <a:solidFill>
          <a:schemeClr val="accent2"/>
        </a:solidFill>
        <a:effectLst/>
      </p:bgPr>
    </p:bg>
    <p:spTree>
      <p:nvGrpSpPr>
        <p:cNvPr id="1" name="Shape 76"/>
        <p:cNvGrpSpPr/>
        <p:nvPr/>
      </p:nvGrpSpPr>
      <p:grpSpPr>
        <a:xfrm>
          <a:off x="0" y="0"/>
          <a:ext cx="0" cy="0"/>
          <a:chOff x="0" y="0"/>
          <a:chExt cx="0" cy="0"/>
        </a:xfrm>
      </p:grpSpPr>
      <p:sp>
        <p:nvSpPr>
          <p:cNvPr id="77" name="Google Shape;77;p19"/>
          <p:cNvSpPr txBox="1">
            <a:spLocks noGrp="1"/>
          </p:cNvSpPr>
          <p:nvPr>
            <p:ph type="body" idx="1"/>
          </p:nvPr>
        </p:nvSpPr>
        <p:spPr>
          <a:xfrm>
            <a:off x="761917" y="517972"/>
            <a:ext cx="3108960" cy="1333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8800"/>
              <a:buNone/>
              <a:defRPr sz="8800" b="1">
                <a:solidFill>
                  <a:schemeClr val="lt1"/>
                </a:solidFill>
              </a:defRPr>
            </a:lvl1pPr>
            <a:lvl2pPr marL="914400" lvl="1" indent="-342900" algn="l">
              <a:lnSpc>
                <a:spcPct val="150000"/>
              </a:lnSpc>
              <a:spcBef>
                <a:spcPts val="500"/>
              </a:spcBef>
              <a:spcAft>
                <a:spcPts val="0"/>
              </a:spcAft>
              <a:buClr>
                <a:schemeClr val="lt1"/>
              </a:buClr>
              <a:buSzPts val="1800"/>
              <a:buChar char="•"/>
              <a:defRPr/>
            </a:lvl2pPr>
            <a:lvl3pPr marL="1371600" lvl="2" indent="-342900" algn="l">
              <a:lnSpc>
                <a:spcPct val="150000"/>
              </a:lnSpc>
              <a:spcBef>
                <a:spcPts val="500"/>
              </a:spcBef>
              <a:spcAft>
                <a:spcPts val="0"/>
              </a:spcAft>
              <a:buClr>
                <a:schemeClr val="lt1"/>
              </a:buClr>
              <a:buSzPts val="1800"/>
              <a:buChar char="•"/>
              <a:defRPr/>
            </a:lvl3pPr>
            <a:lvl4pPr marL="1828800" lvl="3" indent="-342900" algn="l">
              <a:lnSpc>
                <a:spcPct val="150000"/>
              </a:lnSpc>
              <a:spcBef>
                <a:spcPts val="500"/>
              </a:spcBef>
              <a:spcAft>
                <a:spcPts val="0"/>
              </a:spcAft>
              <a:buClr>
                <a:schemeClr val="lt1"/>
              </a:buClr>
              <a:buSzPts val="1800"/>
              <a:buChar char="•"/>
              <a:defRPr/>
            </a:lvl4pPr>
            <a:lvl5pPr marL="2286000" lvl="4" indent="-342900" algn="l">
              <a:lnSpc>
                <a:spcPct val="15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8" name="Google Shape;78;p19"/>
          <p:cNvSpPr>
            <a:spLocks noGrp="1"/>
          </p:cNvSpPr>
          <p:nvPr>
            <p:ph type="pic" idx="2"/>
          </p:nvPr>
        </p:nvSpPr>
        <p:spPr>
          <a:xfrm>
            <a:off x="1036601" y="3552677"/>
            <a:ext cx="1874874" cy="2848123"/>
          </a:xfrm>
          <a:prstGeom prst="rect">
            <a:avLst/>
          </a:prstGeom>
          <a:noFill/>
          <a:ln>
            <a:noFill/>
          </a:ln>
        </p:spPr>
      </p:sp>
      <p:sp>
        <p:nvSpPr>
          <p:cNvPr id="79" name="Google Shape;79;p19"/>
          <p:cNvSpPr>
            <a:spLocks noGrp="1"/>
          </p:cNvSpPr>
          <p:nvPr>
            <p:ph type="pic" idx="3"/>
          </p:nvPr>
        </p:nvSpPr>
        <p:spPr>
          <a:xfrm>
            <a:off x="3101197" y="3552677"/>
            <a:ext cx="1874874" cy="2848123"/>
          </a:xfrm>
          <a:prstGeom prst="rect">
            <a:avLst/>
          </a:prstGeom>
          <a:noFill/>
          <a:ln>
            <a:noFill/>
          </a:ln>
        </p:spPr>
      </p:sp>
      <p:sp>
        <p:nvSpPr>
          <p:cNvPr id="80" name="Google Shape;80;p19"/>
          <p:cNvSpPr>
            <a:spLocks noGrp="1"/>
          </p:cNvSpPr>
          <p:nvPr>
            <p:ph type="pic" idx="4"/>
          </p:nvPr>
        </p:nvSpPr>
        <p:spPr>
          <a:xfrm>
            <a:off x="5166324" y="3552677"/>
            <a:ext cx="1874874" cy="2848123"/>
          </a:xfrm>
          <a:prstGeom prst="rect">
            <a:avLst/>
          </a:prstGeom>
          <a:noFill/>
          <a:ln>
            <a:noFill/>
          </a:ln>
        </p:spPr>
      </p:sp>
      <p:sp>
        <p:nvSpPr>
          <p:cNvPr id="81" name="Google Shape;81;p19"/>
          <p:cNvSpPr>
            <a:spLocks noGrp="1"/>
          </p:cNvSpPr>
          <p:nvPr>
            <p:ph type="pic" idx="5"/>
          </p:nvPr>
        </p:nvSpPr>
        <p:spPr>
          <a:xfrm>
            <a:off x="7239069" y="3552677"/>
            <a:ext cx="1874874" cy="2848123"/>
          </a:xfrm>
          <a:prstGeom prst="rect">
            <a:avLst/>
          </a:prstGeom>
          <a:noFill/>
          <a:ln>
            <a:noFill/>
          </a:ln>
        </p:spPr>
      </p:sp>
      <p:sp>
        <p:nvSpPr>
          <p:cNvPr id="82" name="Google Shape;82;p19"/>
          <p:cNvSpPr>
            <a:spLocks noGrp="1"/>
          </p:cNvSpPr>
          <p:nvPr>
            <p:ph type="pic" idx="6"/>
          </p:nvPr>
        </p:nvSpPr>
        <p:spPr>
          <a:xfrm>
            <a:off x="9296046" y="3552677"/>
            <a:ext cx="1874874" cy="2848123"/>
          </a:xfrm>
          <a:prstGeom prst="rect">
            <a:avLst/>
          </a:prstGeom>
          <a:noFill/>
          <a:ln>
            <a:noFill/>
          </a:ln>
        </p:spPr>
      </p:sp>
      <p:sp>
        <p:nvSpPr>
          <p:cNvPr id="83" name="Google Shape;83;p19"/>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9"/>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chemeClr val="lt1"/>
                </a:solidFill>
                <a:latin typeface="Arial"/>
                <a:ea typeface="Arial"/>
                <a:cs typeface="Arial"/>
                <a:sym typeface="Arial"/>
              </a:defRPr>
            </a:lvl1pPr>
            <a:lvl2pPr marL="0" lvl="1" indent="0" algn="r">
              <a:spcBef>
                <a:spcPts val="0"/>
              </a:spcBef>
              <a:buNone/>
              <a:defRPr sz="900" b="0" i="0" u="none" strike="noStrike" cap="none">
                <a:solidFill>
                  <a:schemeClr val="lt1"/>
                </a:solidFill>
                <a:latin typeface="Arial"/>
                <a:ea typeface="Arial"/>
                <a:cs typeface="Arial"/>
                <a:sym typeface="Arial"/>
              </a:defRPr>
            </a:lvl2pPr>
            <a:lvl3pPr marL="0" lvl="2" indent="0" algn="r">
              <a:spcBef>
                <a:spcPts val="0"/>
              </a:spcBef>
              <a:buNone/>
              <a:defRPr sz="900" b="0" i="0" u="none" strike="noStrike" cap="none">
                <a:solidFill>
                  <a:schemeClr val="lt1"/>
                </a:solidFill>
                <a:latin typeface="Arial"/>
                <a:ea typeface="Arial"/>
                <a:cs typeface="Arial"/>
                <a:sym typeface="Arial"/>
              </a:defRPr>
            </a:lvl3pPr>
            <a:lvl4pPr marL="0" lvl="3" indent="0" algn="r">
              <a:spcBef>
                <a:spcPts val="0"/>
              </a:spcBef>
              <a:buNone/>
              <a:defRPr sz="900" b="0" i="0" u="none" strike="noStrike" cap="none">
                <a:solidFill>
                  <a:schemeClr val="lt1"/>
                </a:solidFill>
                <a:latin typeface="Arial"/>
                <a:ea typeface="Arial"/>
                <a:cs typeface="Arial"/>
                <a:sym typeface="Arial"/>
              </a:defRPr>
            </a:lvl4pPr>
            <a:lvl5pPr marL="0" lvl="4" indent="0" algn="r">
              <a:spcBef>
                <a:spcPts val="0"/>
              </a:spcBef>
              <a:buNone/>
              <a:defRPr sz="900" b="0" i="0" u="none" strike="noStrike" cap="none">
                <a:solidFill>
                  <a:schemeClr val="lt1"/>
                </a:solidFill>
                <a:latin typeface="Arial"/>
                <a:ea typeface="Arial"/>
                <a:cs typeface="Arial"/>
                <a:sym typeface="Arial"/>
              </a:defRPr>
            </a:lvl5pPr>
            <a:lvl6pPr marL="0" lvl="5" indent="0" algn="r">
              <a:spcBef>
                <a:spcPts val="0"/>
              </a:spcBef>
              <a:buNone/>
              <a:defRPr sz="900" b="0" i="0" u="none" strike="noStrike" cap="none">
                <a:solidFill>
                  <a:schemeClr val="lt1"/>
                </a:solidFill>
                <a:latin typeface="Arial"/>
                <a:ea typeface="Arial"/>
                <a:cs typeface="Arial"/>
                <a:sym typeface="Arial"/>
              </a:defRPr>
            </a:lvl6pPr>
            <a:lvl7pPr marL="0" lvl="6" indent="0" algn="r">
              <a:spcBef>
                <a:spcPts val="0"/>
              </a:spcBef>
              <a:buNone/>
              <a:defRPr sz="900" b="0" i="0" u="none" strike="noStrike" cap="none">
                <a:solidFill>
                  <a:schemeClr val="lt1"/>
                </a:solidFill>
                <a:latin typeface="Arial"/>
                <a:ea typeface="Arial"/>
                <a:cs typeface="Arial"/>
                <a:sym typeface="Arial"/>
              </a:defRPr>
            </a:lvl7pPr>
            <a:lvl8pPr marL="0" lvl="7" indent="0" algn="r">
              <a:spcBef>
                <a:spcPts val="0"/>
              </a:spcBef>
              <a:buNone/>
              <a:defRPr sz="900" b="0" i="0" u="none" strike="noStrike" cap="none">
                <a:solidFill>
                  <a:schemeClr val="lt1"/>
                </a:solidFill>
                <a:latin typeface="Arial"/>
                <a:ea typeface="Arial"/>
                <a:cs typeface="Arial"/>
                <a:sym typeface="Arial"/>
              </a:defRPr>
            </a:lvl8pPr>
            <a:lvl9pPr marL="0" lvl="8" indent="0" algn="r">
              <a:spcBef>
                <a:spcPts val="0"/>
              </a:spcBef>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85" name="Google Shape;85;p19"/>
          <p:cNvSpPr txBox="1">
            <a:spLocks noGrp="1"/>
          </p:cNvSpPr>
          <p:nvPr>
            <p:ph type="title"/>
          </p:nvPr>
        </p:nvSpPr>
        <p:spPr>
          <a:xfrm>
            <a:off x="1051560" y="651507"/>
            <a:ext cx="8991563" cy="100583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5A695E"/>
              </a:buClr>
              <a:buSzPts val="4400"/>
              <a:buFont typeface="Arial"/>
              <a:buNone/>
              <a:defRPr>
                <a:solidFill>
                  <a:srgbClr val="5A69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9"/>
          <p:cNvSpPr txBox="1">
            <a:spLocks noGrp="1"/>
          </p:cNvSpPr>
          <p:nvPr>
            <p:ph type="body" idx="7"/>
          </p:nvPr>
        </p:nvSpPr>
        <p:spPr>
          <a:xfrm>
            <a:off x="1036638" y="2717800"/>
            <a:ext cx="1866900" cy="7112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rgbClr val="5A695E"/>
              </a:buClr>
              <a:buSzPts val="1800"/>
              <a:buNone/>
              <a:defRPr sz="1800">
                <a:solidFill>
                  <a:srgbClr val="5A695E"/>
                </a:solidFill>
              </a:defRPr>
            </a:lvl1pPr>
            <a:lvl2pPr marL="914400" lvl="1" indent="-317500" algn="l">
              <a:lnSpc>
                <a:spcPct val="150000"/>
              </a:lnSpc>
              <a:spcBef>
                <a:spcPts val="500"/>
              </a:spcBef>
              <a:spcAft>
                <a:spcPts val="0"/>
              </a:spcAft>
              <a:buClr>
                <a:schemeClr val="lt1"/>
              </a:buClr>
              <a:buSzPts val="1400"/>
              <a:buChar char="•"/>
              <a:defRPr sz="1400"/>
            </a:lvl2pPr>
            <a:lvl3pPr marL="1371600" lvl="2" indent="-317500" algn="l">
              <a:lnSpc>
                <a:spcPct val="150000"/>
              </a:lnSpc>
              <a:spcBef>
                <a:spcPts val="500"/>
              </a:spcBef>
              <a:spcAft>
                <a:spcPts val="0"/>
              </a:spcAft>
              <a:buClr>
                <a:schemeClr val="lt1"/>
              </a:buClr>
              <a:buSzPts val="1400"/>
              <a:buChar char="•"/>
              <a:defRPr sz="1400"/>
            </a:lvl3pPr>
            <a:lvl4pPr marL="1828800" lvl="3" indent="-317500" algn="l">
              <a:lnSpc>
                <a:spcPct val="150000"/>
              </a:lnSpc>
              <a:spcBef>
                <a:spcPts val="500"/>
              </a:spcBef>
              <a:spcAft>
                <a:spcPts val="0"/>
              </a:spcAft>
              <a:buClr>
                <a:schemeClr val="lt1"/>
              </a:buClr>
              <a:buSzPts val="1400"/>
              <a:buChar char="•"/>
              <a:defRPr sz="1400"/>
            </a:lvl4pPr>
            <a:lvl5pPr marL="2286000" lvl="4" indent="-317500" algn="l">
              <a:lnSpc>
                <a:spcPct val="150000"/>
              </a:lnSpc>
              <a:spcBef>
                <a:spcPts val="500"/>
              </a:spcBef>
              <a:spcAft>
                <a:spcPts val="0"/>
              </a:spcAft>
              <a:buClr>
                <a:schemeClr val="lt1"/>
              </a:buClr>
              <a:buSzPts val="1400"/>
              <a:buChar char="•"/>
              <a:defRPr sz="14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7" name="Google Shape;87;p19"/>
          <p:cNvSpPr txBox="1">
            <a:spLocks noGrp="1"/>
          </p:cNvSpPr>
          <p:nvPr>
            <p:ph type="body" idx="8"/>
          </p:nvPr>
        </p:nvSpPr>
        <p:spPr>
          <a:xfrm>
            <a:off x="3086100" y="2718405"/>
            <a:ext cx="1866900" cy="7112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rgbClr val="5A695E"/>
              </a:buClr>
              <a:buSzPts val="1800"/>
              <a:buNone/>
              <a:defRPr sz="1800">
                <a:solidFill>
                  <a:srgbClr val="5A695E"/>
                </a:solidFill>
              </a:defRPr>
            </a:lvl1pPr>
            <a:lvl2pPr marL="914400" lvl="1" indent="-317500" algn="l">
              <a:lnSpc>
                <a:spcPct val="150000"/>
              </a:lnSpc>
              <a:spcBef>
                <a:spcPts val="500"/>
              </a:spcBef>
              <a:spcAft>
                <a:spcPts val="0"/>
              </a:spcAft>
              <a:buClr>
                <a:schemeClr val="lt1"/>
              </a:buClr>
              <a:buSzPts val="1400"/>
              <a:buChar char="•"/>
              <a:defRPr sz="1400"/>
            </a:lvl2pPr>
            <a:lvl3pPr marL="1371600" lvl="2" indent="-317500" algn="l">
              <a:lnSpc>
                <a:spcPct val="150000"/>
              </a:lnSpc>
              <a:spcBef>
                <a:spcPts val="500"/>
              </a:spcBef>
              <a:spcAft>
                <a:spcPts val="0"/>
              </a:spcAft>
              <a:buClr>
                <a:schemeClr val="lt1"/>
              </a:buClr>
              <a:buSzPts val="1400"/>
              <a:buChar char="•"/>
              <a:defRPr sz="1400"/>
            </a:lvl3pPr>
            <a:lvl4pPr marL="1828800" lvl="3" indent="-317500" algn="l">
              <a:lnSpc>
                <a:spcPct val="150000"/>
              </a:lnSpc>
              <a:spcBef>
                <a:spcPts val="500"/>
              </a:spcBef>
              <a:spcAft>
                <a:spcPts val="0"/>
              </a:spcAft>
              <a:buClr>
                <a:schemeClr val="lt1"/>
              </a:buClr>
              <a:buSzPts val="1400"/>
              <a:buChar char="•"/>
              <a:defRPr sz="1400"/>
            </a:lvl4pPr>
            <a:lvl5pPr marL="2286000" lvl="4" indent="-317500" algn="l">
              <a:lnSpc>
                <a:spcPct val="150000"/>
              </a:lnSpc>
              <a:spcBef>
                <a:spcPts val="500"/>
              </a:spcBef>
              <a:spcAft>
                <a:spcPts val="0"/>
              </a:spcAft>
              <a:buClr>
                <a:schemeClr val="lt1"/>
              </a:buClr>
              <a:buSzPts val="1400"/>
              <a:buChar char="•"/>
              <a:defRPr sz="14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8" name="Google Shape;88;p19"/>
          <p:cNvSpPr txBox="1">
            <a:spLocks noGrp="1"/>
          </p:cNvSpPr>
          <p:nvPr>
            <p:ph type="body" idx="9"/>
          </p:nvPr>
        </p:nvSpPr>
        <p:spPr>
          <a:xfrm>
            <a:off x="5143500" y="2718405"/>
            <a:ext cx="1866900" cy="7112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rgbClr val="5A695E"/>
              </a:buClr>
              <a:buSzPts val="1800"/>
              <a:buNone/>
              <a:defRPr sz="1800">
                <a:solidFill>
                  <a:srgbClr val="5A695E"/>
                </a:solidFill>
              </a:defRPr>
            </a:lvl1pPr>
            <a:lvl2pPr marL="914400" lvl="1" indent="-317500" algn="l">
              <a:lnSpc>
                <a:spcPct val="150000"/>
              </a:lnSpc>
              <a:spcBef>
                <a:spcPts val="500"/>
              </a:spcBef>
              <a:spcAft>
                <a:spcPts val="0"/>
              </a:spcAft>
              <a:buClr>
                <a:schemeClr val="lt1"/>
              </a:buClr>
              <a:buSzPts val="1400"/>
              <a:buChar char="•"/>
              <a:defRPr sz="1400"/>
            </a:lvl2pPr>
            <a:lvl3pPr marL="1371600" lvl="2" indent="-317500" algn="l">
              <a:lnSpc>
                <a:spcPct val="150000"/>
              </a:lnSpc>
              <a:spcBef>
                <a:spcPts val="500"/>
              </a:spcBef>
              <a:spcAft>
                <a:spcPts val="0"/>
              </a:spcAft>
              <a:buClr>
                <a:schemeClr val="lt1"/>
              </a:buClr>
              <a:buSzPts val="1400"/>
              <a:buChar char="•"/>
              <a:defRPr sz="1400"/>
            </a:lvl3pPr>
            <a:lvl4pPr marL="1828800" lvl="3" indent="-317500" algn="l">
              <a:lnSpc>
                <a:spcPct val="150000"/>
              </a:lnSpc>
              <a:spcBef>
                <a:spcPts val="500"/>
              </a:spcBef>
              <a:spcAft>
                <a:spcPts val="0"/>
              </a:spcAft>
              <a:buClr>
                <a:schemeClr val="lt1"/>
              </a:buClr>
              <a:buSzPts val="1400"/>
              <a:buChar char="•"/>
              <a:defRPr sz="1400"/>
            </a:lvl4pPr>
            <a:lvl5pPr marL="2286000" lvl="4" indent="-317500" algn="l">
              <a:lnSpc>
                <a:spcPct val="150000"/>
              </a:lnSpc>
              <a:spcBef>
                <a:spcPts val="500"/>
              </a:spcBef>
              <a:spcAft>
                <a:spcPts val="0"/>
              </a:spcAft>
              <a:buClr>
                <a:schemeClr val="lt1"/>
              </a:buClr>
              <a:buSzPts val="1400"/>
              <a:buChar char="•"/>
              <a:defRPr sz="14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9" name="Google Shape;89;p19"/>
          <p:cNvSpPr txBox="1">
            <a:spLocks noGrp="1"/>
          </p:cNvSpPr>
          <p:nvPr>
            <p:ph type="body" idx="13"/>
          </p:nvPr>
        </p:nvSpPr>
        <p:spPr>
          <a:xfrm>
            <a:off x="7239070" y="2718405"/>
            <a:ext cx="1866900" cy="7112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rgbClr val="5A695E"/>
              </a:buClr>
              <a:buSzPts val="1800"/>
              <a:buNone/>
              <a:defRPr sz="1800">
                <a:solidFill>
                  <a:srgbClr val="5A695E"/>
                </a:solidFill>
              </a:defRPr>
            </a:lvl1pPr>
            <a:lvl2pPr marL="914400" lvl="1" indent="-317500" algn="l">
              <a:lnSpc>
                <a:spcPct val="150000"/>
              </a:lnSpc>
              <a:spcBef>
                <a:spcPts val="500"/>
              </a:spcBef>
              <a:spcAft>
                <a:spcPts val="0"/>
              </a:spcAft>
              <a:buClr>
                <a:schemeClr val="lt1"/>
              </a:buClr>
              <a:buSzPts val="1400"/>
              <a:buChar char="•"/>
              <a:defRPr sz="1400"/>
            </a:lvl2pPr>
            <a:lvl3pPr marL="1371600" lvl="2" indent="-317500" algn="l">
              <a:lnSpc>
                <a:spcPct val="150000"/>
              </a:lnSpc>
              <a:spcBef>
                <a:spcPts val="500"/>
              </a:spcBef>
              <a:spcAft>
                <a:spcPts val="0"/>
              </a:spcAft>
              <a:buClr>
                <a:schemeClr val="lt1"/>
              </a:buClr>
              <a:buSzPts val="1400"/>
              <a:buChar char="•"/>
              <a:defRPr sz="1400"/>
            </a:lvl3pPr>
            <a:lvl4pPr marL="1828800" lvl="3" indent="-317500" algn="l">
              <a:lnSpc>
                <a:spcPct val="150000"/>
              </a:lnSpc>
              <a:spcBef>
                <a:spcPts val="500"/>
              </a:spcBef>
              <a:spcAft>
                <a:spcPts val="0"/>
              </a:spcAft>
              <a:buClr>
                <a:schemeClr val="lt1"/>
              </a:buClr>
              <a:buSzPts val="1400"/>
              <a:buChar char="•"/>
              <a:defRPr sz="1400"/>
            </a:lvl4pPr>
            <a:lvl5pPr marL="2286000" lvl="4" indent="-317500" algn="l">
              <a:lnSpc>
                <a:spcPct val="150000"/>
              </a:lnSpc>
              <a:spcBef>
                <a:spcPts val="500"/>
              </a:spcBef>
              <a:spcAft>
                <a:spcPts val="0"/>
              </a:spcAft>
              <a:buClr>
                <a:schemeClr val="lt1"/>
              </a:buClr>
              <a:buSzPts val="1400"/>
              <a:buChar char="•"/>
              <a:defRPr sz="14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90" name="Google Shape;90;p19"/>
          <p:cNvSpPr txBox="1">
            <a:spLocks noGrp="1"/>
          </p:cNvSpPr>
          <p:nvPr>
            <p:ph type="body" idx="14"/>
          </p:nvPr>
        </p:nvSpPr>
        <p:spPr>
          <a:xfrm>
            <a:off x="9304020" y="2718405"/>
            <a:ext cx="1866900" cy="7112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rgbClr val="5A695E"/>
              </a:buClr>
              <a:buSzPts val="1800"/>
              <a:buNone/>
              <a:defRPr sz="1800">
                <a:solidFill>
                  <a:srgbClr val="5A695E"/>
                </a:solidFill>
              </a:defRPr>
            </a:lvl1pPr>
            <a:lvl2pPr marL="914400" lvl="1" indent="-317500" algn="l">
              <a:lnSpc>
                <a:spcPct val="150000"/>
              </a:lnSpc>
              <a:spcBef>
                <a:spcPts val="500"/>
              </a:spcBef>
              <a:spcAft>
                <a:spcPts val="0"/>
              </a:spcAft>
              <a:buClr>
                <a:schemeClr val="lt1"/>
              </a:buClr>
              <a:buSzPts val="1400"/>
              <a:buChar char="•"/>
              <a:defRPr sz="1400"/>
            </a:lvl2pPr>
            <a:lvl3pPr marL="1371600" lvl="2" indent="-317500" algn="l">
              <a:lnSpc>
                <a:spcPct val="150000"/>
              </a:lnSpc>
              <a:spcBef>
                <a:spcPts val="500"/>
              </a:spcBef>
              <a:spcAft>
                <a:spcPts val="0"/>
              </a:spcAft>
              <a:buClr>
                <a:schemeClr val="lt1"/>
              </a:buClr>
              <a:buSzPts val="1400"/>
              <a:buChar char="•"/>
              <a:defRPr sz="1400"/>
            </a:lvl3pPr>
            <a:lvl4pPr marL="1828800" lvl="3" indent="-317500" algn="l">
              <a:lnSpc>
                <a:spcPct val="150000"/>
              </a:lnSpc>
              <a:spcBef>
                <a:spcPts val="500"/>
              </a:spcBef>
              <a:spcAft>
                <a:spcPts val="0"/>
              </a:spcAft>
              <a:buClr>
                <a:schemeClr val="lt1"/>
              </a:buClr>
              <a:buSzPts val="1400"/>
              <a:buChar char="•"/>
              <a:defRPr sz="1400"/>
            </a:lvl4pPr>
            <a:lvl5pPr marL="2286000" lvl="4" indent="-317500" algn="l">
              <a:lnSpc>
                <a:spcPct val="150000"/>
              </a:lnSpc>
              <a:spcBef>
                <a:spcPts val="500"/>
              </a:spcBef>
              <a:spcAft>
                <a:spcPts val="0"/>
              </a:spcAft>
              <a:buClr>
                <a:schemeClr val="lt1"/>
              </a:buClr>
              <a:buSzPts val="1400"/>
              <a:buChar char="•"/>
              <a:defRPr sz="14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 1 Column">
  <p:cSld name="Content 1 Column">
    <p:bg>
      <p:bgPr>
        <a:solidFill>
          <a:schemeClr val="lt2"/>
        </a:solidFill>
        <a:effectLst/>
      </p:bgPr>
    </p:bg>
    <p:spTree>
      <p:nvGrpSpPr>
        <p:cNvPr id="1" name="Shape 91"/>
        <p:cNvGrpSpPr/>
        <p:nvPr/>
      </p:nvGrpSpPr>
      <p:grpSpPr>
        <a:xfrm>
          <a:off x="0" y="0"/>
          <a:ext cx="0" cy="0"/>
          <a:chOff x="0" y="0"/>
          <a:chExt cx="0" cy="0"/>
        </a:xfrm>
      </p:grpSpPr>
      <p:sp>
        <p:nvSpPr>
          <p:cNvPr id="92" name="Google Shape;92;p20"/>
          <p:cNvSpPr>
            <a:spLocks noGrp="1"/>
          </p:cNvSpPr>
          <p:nvPr>
            <p:ph type="pic" idx="2"/>
          </p:nvPr>
        </p:nvSpPr>
        <p:spPr>
          <a:xfrm>
            <a:off x="1028700" y="3543300"/>
            <a:ext cx="3924300" cy="3314700"/>
          </a:xfrm>
          <a:prstGeom prst="rect">
            <a:avLst/>
          </a:prstGeom>
          <a:noFill/>
          <a:ln>
            <a:noFill/>
          </a:ln>
        </p:spPr>
      </p:sp>
      <p:sp>
        <p:nvSpPr>
          <p:cNvPr id="93" name="Google Shape;93;p20"/>
          <p:cNvSpPr txBox="1">
            <a:spLocks noGrp="1"/>
          </p:cNvSpPr>
          <p:nvPr>
            <p:ph type="body" idx="1"/>
          </p:nvPr>
        </p:nvSpPr>
        <p:spPr>
          <a:xfrm>
            <a:off x="6191250" y="1981200"/>
            <a:ext cx="4972050" cy="4473575"/>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1000"/>
              </a:spcBef>
              <a:spcAft>
                <a:spcPts val="0"/>
              </a:spcAft>
              <a:buClr>
                <a:schemeClr val="dk1"/>
              </a:buClr>
              <a:buSzPts val="2800"/>
              <a:buNone/>
              <a:defRPr/>
            </a:lvl1pPr>
            <a:lvl2pPr marL="914400" lvl="1" indent="-342900" algn="l">
              <a:lnSpc>
                <a:spcPct val="150000"/>
              </a:lnSpc>
              <a:spcBef>
                <a:spcPts val="500"/>
              </a:spcBef>
              <a:spcAft>
                <a:spcPts val="0"/>
              </a:spcAft>
              <a:buClr>
                <a:schemeClr val="dk1"/>
              </a:buClr>
              <a:buSzPts val="1800"/>
              <a:buChar char="•"/>
              <a:defRPr/>
            </a:lvl2pPr>
            <a:lvl3pPr marL="1371600" lvl="2" indent="-342900" algn="l">
              <a:lnSpc>
                <a:spcPct val="150000"/>
              </a:lnSpc>
              <a:spcBef>
                <a:spcPts val="500"/>
              </a:spcBef>
              <a:spcAft>
                <a:spcPts val="0"/>
              </a:spcAft>
              <a:buClr>
                <a:schemeClr val="dk1"/>
              </a:buClr>
              <a:buSzPts val="1800"/>
              <a:buChar char="•"/>
              <a:defRPr/>
            </a:lvl3pPr>
            <a:lvl4pPr marL="1828800" lvl="3" indent="-342900" algn="l">
              <a:lnSpc>
                <a:spcPct val="150000"/>
              </a:lnSpc>
              <a:spcBef>
                <a:spcPts val="500"/>
              </a:spcBef>
              <a:spcAft>
                <a:spcPts val="0"/>
              </a:spcAft>
              <a:buClr>
                <a:schemeClr val="dk1"/>
              </a:buClr>
              <a:buSzPts val="1800"/>
              <a:buChar char="•"/>
              <a:defRPr/>
            </a:lvl4pPr>
            <a:lvl5pPr marL="2286000" lvl="4" indent="-342900" algn="l">
              <a:lnSpc>
                <a:spcPct val="15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20"/>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0"/>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88888"/>
                </a:solidFill>
                <a:latin typeface="Arial"/>
                <a:ea typeface="Arial"/>
                <a:cs typeface="Arial"/>
                <a:sym typeface="Arial"/>
              </a:defRPr>
            </a:lvl1pPr>
            <a:lvl2pPr marL="0" lvl="1" indent="0" algn="r">
              <a:spcBef>
                <a:spcPts val="0"/>
              </a:spcBef>
              <a:buNone/>
              <a:defRPr sz="900" b="0" i="0" u="none" strike="noStrike" cap="none">
                <a:solidFill>
                  <a:srgbClr val="888888"/>
                </a:solidFill>
                <a:latin typeface="Arial"/>
                <a:ea typeface="Arial"/>
                <a:cs typeface="Arial"/>
                <a:sym typeface="Arial"/>
              </a:defRPr>
            </a:lvl2pPr>
            <a:lvl3pPr marL="0" lvl="2" indent="0" algn="r">
              <a:spcBef>
                <a:spcPts val="0"/>
              </a:spcBef>
              <a:buNone/>
              <a:defRPr sz="900" b="0" i="0" u="none" strike="noStrike" cap="none">
                <a:solidFill>
                  <a:srgbClr val="888888"/>
                </a:solidFill>
                <a:latin typeface="Arial"/>
                <a:ea typeface="Arial"/>
                <a:cs typeface="Arial"/>
                <a:sym typeface="Arial"/>
              </a:defRPr>
            </a:lvl3pPr>
            <a:lvl4pPr marL="0" lvl="3" indent="0" algn="r">
              <a:spcBef>
                <a:spcPts val="0"/>
              </a:spcBef>
              <a:buNone/>
              <a:defRPr sz="900" b="0" i="0" u="none" strike="noStrike" cap="none">
                <a:solidFill>
                  <a:srgbClr val="888888"/>
                </a:solidFill>
                <a:latin typeface="Arial"/>
                <a:ea typeface="Arial"/>
                <a:cs typeface="Arial"/>
                <a:sym typeface="Arial"/>
              </a:defRPr>
            </a:lvl4pPr>
            <a:lvl5pPr marL="0" lvl="4" indent="0" algn="r">
              <a:spcBef>
                <a:spcPts val="0"/>
              </a:spcBef>
              <a:buNone/>
              <a:defRPr sz="900" b="0" i="0" u="none" strike="noStrike" cap="none">
                <a:solidFill>
                  <a:srgbClr val="888888"/>
                </a:solidFill>
                <a:latin typeface="Arial"/>
                <a:ea typeface="Arial"/>
                <a:cs typeface="Arial"/>
                <a:sym typeface="Arial"/>
              </a:defRPr>
            </a:lvl5pPr>
            <a:lvl6pPr marL="0" lvl="5" indent="0" algn="r">
              <a:spcBef>
                <a:spcPts val="0"/>
              </a:spcBef>
              <a:buNone/>
              <a:defRPr sz="900" b="0" i="0" u="none" strike="noStrike" cap="none">
                <a:solidFill>
                  <a:srgbClr val="888888"/>
                </a:solidFill>
                <a:latin typeface="Arial"/>
                <a:ea typeface="Arial"/>
                <a:cs typeface="Arial"/>
                <a:sym typeface="Arial"/>
              </a:defRPr>
            </a:lvl6pPr>
            <a:lvl7pPr marL="0" lvl="6" indent="0" algn="r">
              <a:spcBef>
                <a:spcPts val="0"/>
              </a:spcBef>
              <a:buNone/>
              <a:defRPr sz="900" b="0" i="0" u="none" strike="noStrike" cap="none">
                <a:solidFill>
                  <a:srgbClr val="888888"/>
                </a:solidFill>
                <a:latin typeface="Arial"/>
                <a:ea typeface="Arial"/>
                <a:cs typeface="Arial"/>
                <a:sym typeface="Arial"/>
              </a:defRPr>
            </a:lvl7pPr>
            <a:lvl8pPr marL="0" lvl="7" indent="0" algn="r">
              <a:spcBef>
                <a:spcPts val="0"/>
              </a:spcBef>
              <a:buNone/>
              <a:defRPr sz="900" b="0" i="0" u="none" strike="noStrike" cap="none">
                <a:solidFill>
                  <a:srgbClr val="888888"/>
                </a:solidFill>
                <a:latin typeface="Arial"/>
                <a:ea typeface="Arial"/>
                <a:cs typeface="Arial"/>
                <a:sym typeface="Arial"/>
              </a:defRPr>
            </a:lvl8pPr>
            <a:lvl9pPr marL="0" lvl="8" indent="0" algn="r">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96" name="Google Shape;96;p20"/>
          <p:cNvSpPr txBox="1">
            <a:spLocks noGrp="1"/>
          </p:cNvSpPr>
          <p:nvPr>
            <p:ph type="title"/>
          </p:nvPr>
        </p:nvSpPr>
        <p:spPr>
          <a:xfrm>
            <a:off x="895534" y="539225"/>
            <a:ext cx="3924300" cy="243438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5A695E"/>
              </a:buClr>
              <a:buSzPts val="7200"/>
              <a:buFont typeface="Arial"/>
              <a:buNone/>
              <a:defRPr sz="7200">
                <a:solidFill>
                  <a:srgbClr val="5A695E"/>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97" name="Google Shape;97;p20"/>
          <p:cNvCxnSpPr/>
          <p:nvPr/>
        </p:nvCxnSpPr>
        <p:spPr>
          <a:xfrm>
            <a:off x="1028700" y="457211"/>
            <a:ext cx="1142999" cy="0"/>
          </a:xfrm>
          <a:prstGeom prst="straightConnector1">
            <a:avLst/>
          </a:prstGeom>
          <a:noFill/>
          <a:ln w="15875" cap="flat" cmpd="sng">
            <a:solidFill>
              <a:srgbClr val="5A695E"/>
            </a:solidFill>
            <a:prstDash val="solid"/>
            <a:miter lim="800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mmary">
  <p:cSld name="Summary">
    <p:bg>
      <p:bgPr>
        <a:solidFill>
          <a:schemeClr val="accent2"/>
        </a:solidFill>
        <a:effectLst/>
      </p:bgPr>
    </p:bg>
    <p:spTree>
      <p:nvGrpSpPr>
        <p:cNvPr id="1" name="Shape 98"/>
        <p:cNvGrpSpPr/>
        <p:nvPr/>
      </p:nvGrpSpPr>
      <p:grpSpPr>
        <a:xfrm>
          <a:off x="0" y="0"/>
          <a:ext cx="0" cy="0"/>
          <a:chOff x="0" y="0"/>
          <a:chExt cx="0" cy="0"/>
        </a:xfrm>
      </p:grpSpPr>
      <p:sp>
        <p:nvSpPr>
          <p:cNvPr id="99" name="Google Shape;99;p10"/>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10"/>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chemeClr val="lt1"/>
                </a:solidFill>
                <a:latin typeface="Arial"/>
                <a:ea typeface="Arial"/>
                <a:cs typeface="Arial"/>
                <a:sym typeface="Arial"/>
              </a:defRPr>
            </a:lvl1pPr>
            <a:lvl2pPr marL="0" lvl="1" indent="0" algn="r">
              <a:spcBef>
                <a:spcPts val="0"/>
              </a:spcBef>
              <a:buNone/>
              <a:defRPr sz="900" b="0" i="0" u="none" strike="noStrike" cap="none">
                <a:solidFill>
                  <a:schemeClr val="lt1"/>
                </a:solidFill>
                <a:latin typeface="Arial"/>
                <a:ea typeface="Arial"/>
                <a:cs typeface="Arial"/>
                <a:sym typeface="Arial"/>
              </a:defRPr>
            </a:lvl2pPr>
            <a:lvl3pPr marL="0" lvl="2" indent="0" algn="r">
              <a:spcBef>
                <a:spcPts val="0"/>
              </a:spcBef>
              <a:buNone/>
              <a:defRPr sz="900" b="0" i="0" u="none" strike="noStrike" cap="none">
                <a:solidFill>
                  <a:schemeClr val="lt1"/>
                </a:solidFill>
                <a:latin typeface="Arial"/>
                <a:ea typeface="Arial"/>
                <a:cs typeface="Arial"/>
                <a:sym typeface="Arial"/>
              </a:defRPr>
            </a:lvl3pPr>
            <a:lvl4pPr marL="0" lvl="3" indent="0" algn="r">
              <a:spcBef>
                <a:spcPts val="0"/>
              </a:spcBef>
              <a:buNone/>
              <a:defRPr sz="900" b="0" i="0" u="none" strike="noStrike" cap="none">
                <a:solidFill>
                  <a:schemeClr val="lt1"/>
                </a:solidFill>
                <a:latin typeface="Arial"/>
                <a:ea typeface="Arial"/>
                <a:cs typeface="Arial"/>
                <a:sym typeface="Arial"/>
              </a:defRPr>
            </a:lvl4pPr>
            <a:lvl5pPr marL="0" lvl="4" indent="0" algn="r">
              <a:spcBef>
                <a:spcPts val="0"/>
              </a:spcBef>
              <a:buNone/>
              <a:defRPr sz="900" b="0" i="0" u="none" strike="noStrike" cap="none">
                <a:solidFill>
                  <a:schemeClr val="lt1"/>
                </a:solidFill>
                <a:latin typeface="Arial"/>
                <a:ea typeface="Arial"/>
                <a:cs typeface="Arial"/>
                <a:sym typeface="Arial"/>
              </a:defRPr>
            </a:lvl5pPr>
            <a:lvl6pPr marL="0" lvl="5" indent="0" algn="r">
              <a:spcBef>
                <a:spcPts val="0"/>
              </a:spcBef>
              <a:buNone/>
              <a:defRPr sz="900" b="0" i="0" u="none" strike="noStrike" cap="none">
                <a:solidFill>
                  <a:schemeClr val="lt1"/>
                </a:solidFill>
                <a:latin typeface="Arial"/>
                <a:ea typeface="Arial"/>
                <a:cs typeface="Arial"/>
                <a:sym typeface="Arial"/>
              </a:defRPr>
            </a:lvl6pPr>
            <a:lvl7pPr marL="0" lvl="6" indent="0" algn="r">
              <a:spcBef>
                <a:spcPts val="0"/>
              </a:spcBef>
              <a:buNone/>
              <a:defRPr sz="900" b="0" i="0" u="none" strike="noStrike" cap="none">
                <a:solidFill>
                  <a:schemeClr val="lt1"/>
                </a:solidFill>
                <a:latin typeface="Arial"/>
                <a:ea typeface="Arial"/>
                <a:cs typeface="Arial"/>
                <a:sym typeface="Arial"/>
              </a:defRPr>
            </a:lvl7pPr>
            <a:lvl8pPr marL="0" lvl="7" indent="0" algn="r">
              <a:spcBef>
                <a:spcPts val="0"/>
              </a:spcBef>
              <a:buNone/>
              <a:defRPr sz="900" b="0" i="0" u="none" strike="noStrike" cap="none">
                <a:solidFill>
                  <a:schemeClr val="lt1"/>
                </a:solidFill>
                <a:latin typeface="Arial"/>
                <a:ea typeface="Arial"/>
                <a:cs typeface="Arial"/>
                <a:sym typeface="Arial"/>
              </a:defRPr>
            </a:lvl8pPr>
            <a:lvl9pPr marL="0" lvl="8" indent="0" algn="r">
              <a:spcBef>
                <a:spcPts val="0"/>
              </a:spcBef>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01" name="Google Shape;101;p10"/>
          <p:cNvSpPr txBox="1">
            <a:spLocks noGrp="1"/>
          </p:cNvSpPr>
          <p:nvPr>
            <p:ph type="title"/>
          </p:nvPr>
        </p:nvSpPr>
        <p:spPr>
          <a:xfrm>
            <a:off x="896829" y="573503"/>
            <a:ext cx="10156826" cy="136959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5A695E"/>
              </a:buClr>
              <a:buSzPts val="7200"/>
              <a:buFont typeface="Arial"/>
              <a:buNone/>
              <a:defRPr sz="7200">
                <a:solidFill>
                  <a:srgbClr val="5A695E"/>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102" name="Google Shape;102;p10"/>
          <p:cNvCxnSpPr/>
          <p:nvPr/>
        </p:nvCxnSpPr>
        <p:spPr>
          <a:xfrm>
            <a:off x="1028700" y="457211"/>
            <a:ext cx="1142999" cy="0"/>
          </a:xfrm>
          <a:prstGeom prst="straightConnector1">
            <a:avLst/>
          </a:prstGeom>
          <a:noFill/>
          <a:ln w="15875" cap="flat" cmpd="sng">
            <a:solidFill>
              <a:srgbClr val="5A695E"/>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act">
  <p:cSld name="Contact">
    <p:bg>
      <p:bgPr>
        <a:solidFill>
          <a:schemeClr val="lt2"/>
        </a:solidFill>
        <a:effectLst/>
      </p:bgPr>
    </p:bg>
    <p:spTree>
      <p:nvGrpSpPr>
        <p:cNvPr id="1" name="Shape 103"/>
        <p:cNvGrpSpPr/>
        <p:nvPr/>
      </p:nvGrpSpPr>
      <p:grpSpPr>
        <a:xfrm>
          <a:off x="0" y="0"/>
          <a:ext cx="0" cy="0"/>
          <a:chOff x="0" y="0"/>
          <a:chExt cx="0" cy="0"/>
        </a:xfrm>
      </p:grpSpPr>
      <p:sp>
        <p:nvSpPr>
          <p:cNvPr id="104" name="Google Shape;104;p21"/>
          <p:cNvSpPr>
            <a:spLocks noGrp="1"/>
          </p:cNvSpPr>
          <p:nvPr>
            <p:ph type="pic" idx="2"/>
          </p:nvPr>
        </p:nvSpPr>
        <p:spPr>
          <a:xfrm>
            <a:off x="6210300" y="3543302"/>
            <a:ext cx="4953000" cy="2849562"/>
          </a:xfrm>
          <a:prstGeom prst="rect">
            <a:avLst/>
          </a:prstGeom>
          <a:noFill/>
          <a:ln>
            <a:noFill/>
          </a:ln>
        </p:spPr>
      </p:sp>
      <p:sp>
        <p:nvSpPr>
          <p:cNvPr id="105" name="Google Shape;105;p21"/>
          <p:cNvSpPr>
            <a:spLocks noGrp="1"/>
          </p:cNvSpPr>
          <p:nvPr>
            <p:ph type="pic" idx="3"/>
          </p:nvPr>
        </p:nvSpPr>
        <p:spPr>
          <a:xfrm>
            <a:off x="6210300" y="465138"/>
            <a:ext cx="4953000" cy="2849562"/>
          </a:xfrm>
          <a:prstGeom prst="rect">
            <a:avLst/>
          </a:prstGeom>
          <a:noFill/>
          <a:ln>
            <a:noFill/>
          </a:ln>
        </p:spPr>
      </p:sp>
      <p:sp>
        <p:nvSpPr>
          <p:cNvPr id="106" name="Google Shape;106;p21"/>
          <p:cNvSpPr txBox="1">
            <a:spLocks noGrp="1"/>
          </p:cNvSpPr>
          <p:nvPr>
            <p:ph type="body" idx="1"/>
          </p:nvPr>
        </p:nvSpPr>
        <p:spPr>
          <a:xfrm>
            <a:off x="761917" y="517972"/>
            <a:ext cx="2956560" cy="1333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8800"/>
              <a:buNone/>
              <a:defRPr sz="8800" b="1">
                <a:solidFill>
                  <a:schemeClr val="lt1"/>
                </a:solidFill>
              </a:defRPr>
            </a:lvl1pPr>
            <a:lvl2pPr marL="914400" lvl="1" indent="-342900" algn="l">
              <a:lnSpc>
                <a:spcPct val="150000"/>
              </a:lnSpc>
              <a:spcBef>
                <a:spcPts val="500"/>
              </a:spcBef>
              <a:spcAft>
                <a:spcPts val="0"/>
              </a:spcAft>
              <a:buClr>
                <a:schemeClr val="dk1"/>
              </a:buClr>
              <a:buSzPts val="1800"/>
              <a:buChar char="•"/>
              <a:defRPr/>
            </a:lvl2pPr>
            <a:lvl3pPr marL="1371600" lvl="2" indent="-342900" algn="l">
              <a:lnSpc>
                <a:spcPct val="150000"/>
              </a:lnSpc>
              <a:spcBef>
                <a:spcPts val="500"/>
              </a:spcBef>
              <a:spcAft>
                <a:spcPts val="0"/>
              </a:spcAft>
              <a:buClr>
                <a:schemeClr val="dk1"/>
              </a:buClr>
              <a:buSzPts val="1800"/>
              <a:buChar char="•"/>
              <a:defRPr/>
            </a:lvl3pPr>
            <a:lvl4pPr marL="1828800" lvl="3" indent="-342900" algn="l">
              <a:lnSpc>
                <a:spcPct val="150000"/>
              </a:lnSpc>
              <a:spcBef>
                <a:spcPts val="500"/>
              </a:spcBef>
              <a:spcAft>
                <a:spcPts val="0"/>
              </a:spcAft>
              <a:buClr>
                <a:schemeClr val="dk1"/>
              </a:buClr>
              <a:buSzPts val="1800"/>
              <a:buChar char="•"/>
              <a:defRPr/>
            </a:lvl4pPr>
            <a:lvl5pPr marL="2286000" lvl="4" indent="-342900" algn="l">
              <a:lnSpc>
                <a:spcPct val="15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7" name="Google Shape;107;p21"/>
          <p:cNvSpPr txBox="1">
            <a:spLocks noGrp="1"/>
          </p:cNvSpPr>
          <p:nvPr>
            <p:ph type="body" idx="4"/>
          </p:nvPr>
        </p:nvSpPr>
        <p:spPr>
          <a:xfrm>
            <a:off x="1040130" y="2009776"/>
            <a:ext cx="3924300" cy="2849562"/>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1000"/>
              </a:spcBef>
              <a:spcAft>
                <a:spcPts val="0"/>
              </a:spcAft>
              <a:buClr>
                <a:srgbClr val="555555"/>
              </a:buClr>
              <a:buSzPts val="1600"/>
              <a:buNone/>
              <a:defRPr sz="1600">
                <a:solidFill>
                  <a:srgbClr val="555555"/>
                </a:solidFill>
              </a:defRPr>
            </a:lvl1pPr>
            <a:lvl2pPr marL="914400" lvl="1" indent="-228600" algn="l">
              <a:lnSpc>
                <a:spcPct val="150000"/>
              </a:lnSpc>
              <a:spcBef>
                <a:spcPts val="500"/>
              </a:spcBef>
              <a:spcAft>
                <a:spcPts val="0"/>
              </a:spcAft>
              <a:buClr>
                <a:srgbClr val="555555"/>
              </a:buClr>
              <a:buSzPts val="2000"/>
              <a:buNone/>
              <a:defRPr sz="2000">
                <a:solidFill>
                  <a:srgbClr val="555555"/>
                </a:solidFill>
              </a:defRPr>
            </a:lvl2pPr>
            <a:lvl3pPr marL="1371600" lvl="2" indent="-228600" algn="l">
              <a:lnSpc>
                <a:spcPct val="150000"/>
              </a:lnSpc>
              <a:spcBef>
                <a:spcPts val="500"/>
              </a:spcBef>
              <a:spcAft>
                <a:spcPts val="0"/>
              </a:spcAft>
              <a:buClr>
                <a:srgbClr val="555555"/>
              </a:buClr>
              <a:buSzPts val="1800"/>
              <a:buNone/>
              <a:defRPr sz="1800">
                <a:solidFill>
                  <a:srgbClr val="555555"/>
                </a:solidFill>
              </a:defRPr>
            </a:lvl3pPr>
            <a:lvl4pPr marL="1828800" lvl="3" indent="-228600" algn="l">
              <a:lnSpc>
                <a:spcPct val="150000"/>
              </a:lnSpc>
              <a:spcBef>
                <a:spcPts val="500"/>
              </a:spcBef>
              <a:spcAft>
                <a:spcPts val="0"/>
              </a:spcAft>
              <a:buClr>
                <a:srgbClr val="555555"/>
              </a:buClr>
              <a:buSzPts val="1600"/>
              <a:buNone/>
              <a:defRPr sz="1600">
                <a:solidFill>
                  <a:srgbClr val="555555"/>
                </a:solidFill>
              </a:defRPr>
            </a:lvl4pPr>
            <a:lvl5pPr marL="2286000" lvl="4" indent="-228600" algn="l">
              <a:lnSpc>
                <a:spcPct val="150000"/>
              </a:lnSpc>
              <a:spcBef>
                <a:spcPts val="500"/>
              </a:spcBef>
              <a:spcAft>
                <a:spcPts val="0"/>
              </a:spcAft>
              <a:buClr>
                <a:srgbClr val="555555"/>
              </a:buClr>
              <a:buSzPts val="1600"/>
              <a:buNone/>
              <a:defRPr sz="1600">
                <a:solidFill>
                  <a:srgbClr val="555555"/>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21"/>
          <p:cNvSpPr txBox="1">
            <a:spLocks noGrp="1"/>
          </p:cNvSpPr>
          <p:nvPr>
            <p:ph type="body" idx="5"/>
          </p:nvPr>
        </p:nvSpPr>
        <p:spPr>
          <a:xfrm>
            <a:off x="1039813" y="5067300"/>
            <a:ext cx="3913187" cy="1319213"/>
          </a:xfrm>
          <a:prstGeom prst="rect">
            <a:avLst/>
          </a:prstGeom>
          <a:noFill/>
          <a:ln>
            <a:noFill/>
          </a:ln>
        </p:spPr>
        <p:txBody>
          <a:bodyPr spcFirstLastPara="1" wrap="square" lIns="91425" tIns="45700" rIns="91425" bIns="45700" anchor="t" anchorCtr="0">
            <a:normAutofit/>
          </a:bodyPr>
          <a:lstStyle>
            <a:lvl1pPr marL="457200" lvl="0" indent="-330200" algn="l">
              <a:lnSpc>
                <a:spcPct val="150000"/>
              </a:lnSpc>
              <a:spcBef>
                <a:spcPts val="1000"/>
              </a:spcBef>
              <a:spcAft>
                <a:spcPts val="0"/>
              </a:spcAft>
              <a:buClr>
                <a:srgbClr val="555555"/>
              </a:buClr>
              <a:buSzPts val="1600"/>
              <a:buChar char="•"/>
              <a:defRPr sz="1600">
                <a:solidFill>
                  <a:srgbClr val="555555"/>
                </a:solidFill>
                <a:latin typeface="Arial"/>
                <a:ea typeface="Arial"/>
                <a:cs typeface="Arial"/>
                <a:sym typeface="Arial"/>
              </a:defRPr>
            </a:lvl1pPr>
            <a:lvl2pPr marL="914400" lvl="1" indent="-342900" algn="l">
              <a:lnSpc>
                <a:spcPct val="150000"/>
              </a:lnSpc>
              <a:spcBef>
                <a:spcPts val="500"/>
              </a:spcBef>
              <a:spcAft>
                <a:spcPts val="0"/>
              </a:spcAft>
              <a:buClr>
                <a:schemeClr val="dk1"/>
              </a:buClr>
              <a:buSzPts val="1800"/>
              <a:buChar char="•"/>
              <a:defRPr/>
            </a:lvl2pPr>
            <a:lvl3pPr marL="1371600" lvl="2" indent="-342900" algn="l">
              <a:lnSpc>
                <a:spcPct val="150000"/>
              </a:lnSpc>
              <a:spcBef>
                <a:spcPts val="500"/>
              </a:spcBef>
              <a:spcAft>
                <a:spcPts val="0"/>
              </a:spcAft>
              <a:buClr>
                <a:schemeClr val="dk1"/>
              </a:buClr>
              <a:buSzPts val="1800"/>
              <a:buChar char="•"/>
              <a:defRPr/>
            </a:lvl3pPr>
            <a:lvl4pPr marL="1828800" lvl="3" indent="-342900" algn="l">
              <a:lnSpc>
                <a:spcPct val="150000"/>
              </a:lnSpc>
              <a:spcBef>
                <a:spcPts val="500"/>
              </a:spcBef>
              <a:spcAft>
                <a:spcPts val="0"/>
              </a:spcAft>
              <a:buClr>
                <a:schemeClr val="dk1"/>
              </a:buClr>
              <a:buSzPts val="1800"/>
              <a:buChar char="•"/>
              <a:defRPr/>
            </a:lvl4pPr>
            <a:lvl5pPr marL="2286000" lvl="4" indent="-342900" algn="l">
              <a:lnSpc>
                <a:spcPct val="15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 name="Google Shape;109;p21"/>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21"/>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88888"/>
                </a:solidFill>
                <a:latin typeface="Arial"/>
                <a:ea typeface="Arial"/>
                <a:cs typeface="Arial"/>
                <a:sym typeface="Arial"/>
              </a:defRPr>
            </a:lvl1pPr>
            <a:lvl2pPr marL="0" lvl="1" indent="0" algn="r">
              <a:spcBef>
                <a:spcPts val="0"/>
              </a:spcBef>
              <a:buNone/>
              <a:defRPr sz="900" b="0" i="0" u="none" strike="noStrike" cap="none">
                <a:solidFill>
                  <a:srgbClr val="888888"/>
                </a:solidFill>
                <a:latin typeface="Arial"/>
                <a:ea typeface="Arial"/>
                <a:cs typeface="Arial"/>
                <a:sym typeface="Arial"/>
              </a:defRPr>
            </a:lvl2pPr>
            <a:lvl3pPr marL="0" lvl="2" indent="0" algn="r">
              <a:spcBef>
                <a:spcPts val="0"/>
              </a:spcBef>
              <a:buNone/>
              <a:defRPr sz="900" b="0" i="0" u="none" strike="noStrike" cap="none">
                <a:solidFill>
                  <a:srgbClr val="888888"/>
                </a:solidFill>
                <a:latin typeface="Arial"/>
                <a:ea typeface="Arial"/>
                <a:cs typeface="Arial"/>
                <a:sym typeface="Arial"/>
              </a:defRPr>
            </a:lvl3pPr>
            <a:lvl4pPr marL="0" lvl="3" indent="0" algn="r">
              <a:spcBef>
                <a:spcPts val="0"/>
              </a:spcBef>
              <a:buNone/>
              <a:defRPr sz="900" b="0" i="0" u="none" strike="noStrike" cap="none">
                <a:solidFill>
                  <a:srgbClr val="888888"/>
                </a:solidFill>
                <a:latin typeface="Arial"/>
                <a:ea typeface="Arial"/>
                <a:cs typeface="Arial"/>
                <a:sym typeface="Arial"/>
              </a:defRPr>
            </a:lvl4pPr>
            <a:lvl5pPr marL="0" lvl="4" indent="0" algn="r">
              <a:spcBef>
                <a:spcPts val="0"/>
              </a:spcBef>
              <a:buNone/>
              <a:defRPr sz="900" b="0" i="0" u="none" strike="noStrike" cap="none">
                <a:solidFill>
                  <a:srgbClr val="888888"/>
                </a:solidFill>
                <a:latin typeface="Arial"/>
                <a:ea typeface="Arial"/>
                <a:cs typeface="Arial"/>
                <a:sym typeface="Arial"/>
              </a:defRPr>
            </a:lvl5pPr>
            <a:lvl6pPr marL="0" lvl="5" indent="0" algn="r">
              <a:spcBef>
                <a:spcPts val="0"/>
              </a:spcBef>
              <a:buNone/>
              <a:defRPr sz="900" b="0" i="0" u="none" strike="noStrike" cap="none">
                <a:solidFill>
                  <a:srgbClr val="888888"/>
                </a:solidFill>
                <a:latin typeface="Arial"/>
                <a:ea typeface="Arial"/>
                <a:cs typeface="Arial"/>
                <a:sym typeface="Arial"/>
              </a:defRPr>
            </a:lvl6pPr>
            <a:lvl7pPr marL="0" lvl="6" indent="0" algn="r">
              <a:spcBef>
                <a:spcPts val="0"/>
              </a:spcBef>
              <a:buNone/>
              <a:defRPr sz="900" b="0" i="0" u="none" strike="noStrike" cap="none">
                <a:solidFill>
                  <a:srgbClr val="888888"/>
                </a:solidFill>
                <a:latin typeface="Arial"/>
                <a:ea typeface="Arial"/>
                <a:cs typeface="Arial"/>
                <a:sym typeface="Arial"/>
              </a:defRPr>
            </a:lvl7pPr>
            <a:lvl8pPr marL="0" lvl="7" indent="0" algn="r">
              <a:spcBef>
                <a:spcPts val="0"/>
              </a:spcBef>
              <a:buNone/>
              <a:defRPr sz="900" b="0" i="0" u="none" strike="noStrike" cap="none">
                <a:solidFill>
                  <a:srgbClr val="888888"/>
                </a:solidFill>
                <a:latin typeface="Arial"/>
                <a:ea typeface="Arial"/>
                <a:cs typeface="Arial"/>
                <a:sym typeface="Arial"/>
              </a:defRPr>
            </a:lvl8pPr>
            <a:lvl9pPr marL="0" lvl="8" indent="0" algn="r">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11" name="Google Shape;111;p21"/>
          <p:cNvSpPr txBox="1">
            <a:spLocks noGrp="1"/>
          </p:cNvSpPr>
          <p:nvPr>
            <p:ph type="title"/>
          </p:nvPr>
        </p:nvSpPr>
        <p:spPr>
          <a:xfrm>
            <a:off x="1040130" y="465136"/>
            <a:ext cx="3935647" cy="134061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555555"/>
              </a:buClr>
              <a:buSzPts val="4400"/>
              <a:buFont typeface="Arial"/>
              <a:buNone/>
              <a:defRPr>
                <a:solidFill>
                  <a:srgbClr val="555555"/>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mmary">
  <p:cSld name="Summary">
    <p:bg>
      <p:bgPr>
        <a:solidFill>
          <a:schemeClr val="accent2"/>
        </a:solidFill>
        <a:effectLst/>
      </p:bgPr>
    </p:bg>
    <p:spTree>
      <p:nvGrpSpPr>
        <p:cNvPr id="1" name="Shape 20"/>
        <p:cNvGrpSpPr/>
        <p:nvPr/>
      </p:nvGrpSpPr>
      <p:grpSpPr>
        <a:xfrm>
          <a:off x="0" y="0"/>
          <a:ext cx="0" cy="0"/>
          <a:chOff x="0" y="0"/>
          <a:chExt cx="0" cy="0"/>
        </a:xfrm>
      </p:grpSpPr>
      <p:sp>
        <p:nvSpPr>
          <p:cNvPr id="21" name="Google Shape;21;p11"/>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1"/>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chemeClr val="lt1"/>
                </a:solidFill>
                <a:latin typeface="Arial"/>
                <a:ea typeface="Arial"/>
                <a:cs typeface="Arial"/>
                <a:sym typeface="Arial"/>
              </a:defRPr>
            </a:lvl1pPr>
            <a:lvl2pPr marL="0" lvl="1" indent="0" algn="r">
              <a:spcBef>
                <a:spcPts val="0"/>
              </a:spcBef>
              <a:buNone/>
              <a:defRPr sz="900" b="0" i="0" u="none" strike="noStrike" cap="none">
                <a:solidFill>
                  <a:schemeClr val="lt1"/>
                </a:solidFill>
                <a:latin typeface="Arial"/>
                <a:ea typeface="Arial"/>
                <a:cs typeface="Arial"/>
                <a:sym typeface="Arial"/>
              </a:defRPr>
            </a:lvl2pPr>
            <a:lvl3pPr marL="0" lvl="2" indent="0" algn="r">
              <a:spcBef>
                <a:spcPts val="0"/>
              </a:spcBef>
              <a:buNone/>
              <a:defRPr sz="900" b="0" i="0" u="none" strike="noStrike" cap="none">
                <a:solidFill>
                  <a:schemeClr val="lt1"/>
                </a:solidFill>
                <a:latin typeface="Arial"/>
                <a:ea typeface="Arial"/>
                <a:cs typeface="Arial"/>
                <a:sym typeface="Arial"/>
              </a:defRPr>
            </a:lvl3pPr>
            <a:lvl4pPr marL="0" lvl="3" indent="0" algn="r">
              <a:spcBef>
                <a:spcPts val="0"/>
              </a:spcBef>
              <a:buNone/>
              <a:defRPr sz="900" b="0" i="0" u="none" strike="noStrike" cap="none">
                <a:solidFill>
                  <a:schemeClr val="lt1"/>
                </a:solidFill>
                <a:latin typeface="Arial"/>
                <a:ea typeface="Arial"/>
                <a:cs typeface="Arial"/>
                <a:sym typeface="Arial"/>
              </a:defRPr>
            </a:lvl4pPr>
            <a:lvl5pPr marL="0" lvl="4" indent="0" algn="r">
              <a:spcBef>
                <a:spcPts val="0"/>
              </a:spcBef>
              <a:buNone/>
              <a:defRPr sz="900" b="0" i="0" u="none" strike="noStrike" cap="none">
                <a:solidFill>
                  <a:schemeClr val="lt1"/>
                </a:solidFill>
                <a:latin typeface="Arial"/>
                <a:ea typeface="Arial"/>
                <a:cs typeface="Arial"/>
                <a:sym typeface="Arial"/>
              </a:defRPr>
            </a:lvl5pPr>
            <a:lvl6pPr marL="0" lvl="5" indent="0" algn="r">
              <a:spcBef>
                <a:spcPts val="0"/>
              </a:spcBef>
              <a:buNone/>
              <a:defRPr sz="900" b="0" i="0" u="none" strike="noStrike" cap="none">
                <a:solidFill>
                  <a:schemeClr val="lt1"/>
                </a:solidFill>
                <a:latin typeface="Arial"/>
                <a:ea typeface="Arial"/>
                <a:cs typeface="Arial"/>
                <a:sym typeface="Arial"/>
              </a:defRPr>
            </a:lvl6pPr>
            <a:lvl7pPr marL="0" lvl="6" indent="0" algn="r">
              <a:spcBef>
                <a:spcPts val="0"/>
              </a:spcBef>
              <a:buNone/>
              <a:defRPr sz="900" b="0" i="0" u="none" strike="noStrike" cap="none">
                <a:solidFill>
                  <a:schemeClr val="lt1"/>
                </a:solidFill>
                <a:latin typeface="Arial"/>
                <a:ea typeface="Arial"/>
                <a:cs typeface="Arial"/>
                <a:sym typeface="Arial"/>
              </a:defRPr>
            </a:lvl7pPr>
            <a:lvl8pPr marL="0" lvl="7" indent="0" algn="r">
              <a:spcBef>
                <a:spcPts val="0"/>
              </a:spcBef>
              <a:buNone/>
              <a:defRPr sz="900" b="0" i="0" u="none" strike="noStrike" cap="none">
                <a:solidFill>
                  <a:schemeClr val="lt1"/>
                </a:solidFill>
                <a:latin typeface="Arial"/>
                <a:ea typeface="Arial"/>
                <a:cs typeface="Arial"/>
                <a:sym typeface="Arial"/>
              </a:defRPr>
            </a:lvl8pPr>
            <a:lvl9pPr marL="0" lvl="8" indent="0" algn="r">
              <a:spcBef>
                <a:spcPts val="0"/>
              </a:spcBef>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3" name="Google Shape;23;p11"/>
          <p:cNvSpPr txBox="1">
            <a:spLocks noGrp="1"/>
          </p:cNvSpPr>
          <p:nvPr>
            <p:ph type="title"/>
          </p:nvPr>
        </p:nvSpPr>
        <p:spPr>
          <a:xfrm>
            <a:off x="896829" y="573503"/>
            <a:ext cx="10156826" cy="136959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5A695E"/>
              </a:buClr>
              <a:buSzPts val="7200"/>
              <a:buFont typeface="Arial"/>
              <a:buNone/>
              <a:defRPr sz="7200">
                <a:solidFill>
                  <a:srgbClr val="5A695E"/>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24" name="Google Shape;24;p11"/>
          <p:cNvCxnSpPr/>
          <p:nvPr/>
        </p:nvCxnSpPr>
        <p:spPr>
          <a:xfrm>
            <a:off x="1028700" y="457211"/>
            <a:ext cx="1142999" cy="0"/>
          </a:xfrm>
          <a:prstGeom prst="straightConnector1">
            <a:avLst/>
          </a:prstGeom>
          <a:noFill/>
          <a:ln w="15875" cap="flat" cmpd="sng">
            <a:solidFill>
              <a:srgbClr val="5A695E"/>
            </a:solidFill>
            <a:prstDash val="solid"/>
            <a:miter lim="800000"/>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 3 Column">
  <p:cSld name="Content 3 Column">
    <p:bg>
      <p:bgPr>
        <a:solidFill>
          <a:schemeClr val="accent1"/>
        </a:solidFill>
        <a:effectLst/>
      </p:bgPr>
    </p:bg>
    <p:spTree>
      <p:nvGrpSpPr>
        <p:cNvPr id="1" name="Shape 31"/>
        <p:cNvGrpSpPr/>
        <p:nvPr/>
      </p:nvGrpSpPr>
      <p:grpSpPr>
        <a:xfrm>
          <a:off x="0" y="0"/>
          <a:ext cx="0" cy="0"/>
          <a:chOff x="0" y="0"/>
          <a:chExt cx="0" cy="0"/>
        </a:xfrm>
      </p:grpSpPr>
      <p:sp>
        <p:nvSpPr>
          <p:cNvPr id="32" name="Google Shape;32;p12"/>
          <p:cNvSpPr>
            <a:spLocks noGrp="1"/>
          </p:cNvSpPr>
          <p:nvPr>
            <p:ph type="pic" idx="2"/>
          </p:nvPr>
        </p:nvSpPr>
        <p:spPr>
          <a:xfrm>
            <a:off x="6210300" y="0"/>
            <a:ext cx="4953000" cy="3302000"/>
          </a:xfrm>
          <a:prstGeom prst="rect">
            <a:avLst/>
          </a:prstGeom>
          <a:noFill/>
          <a:ln>
            <a:noFill/>
          </a:ln>
        </p:spPr>
      </p:sp>
      <p:sp>
        <p:nvSpPr>
          <p:cNvPr id="33" name="Google Shape;33;p12"/>
          <p:cNvSpPr txBox="1">
            <a:spLocks noGrp="1"/>
          </p:cNvSpPr>
          <p:nvPr>
            <p:ph type="body" idx="1"/>
          </p:nvPr>
        </p:nvSpPr>
        <p:spPr>
          <a:xfrm>
            <a:off x="1028700" y="3556002"/>
            <a:ext cx="3108960" cy="2286000"/>
          </a:xfrm>
          <a:prstGeom prst="rect">
            <a:avLst/>
          </a:prstGeom>
          <a:noFill/>
          <a:ln>
            <a:noFill/>
          </a:ln>
        </p:spPr>
        <p:txBody>
          <a:bodyPr spcFirstLastPara="1" wrap="square" lIns="91425" tIns="45700" rIns="91425" bIns="45700" anchor="t" anchorCtr="0">
            <a:normAutofit/>
          </a:bodyPr>
          <a:lstStyle>
            <a:lvl1pPr marL="457200" lvl="0" indent="-406400" algn="l">
              <a:lnSpc>
                <a:spcPct val="150000"/>
              </a:lnSpc>
              <a:spcBef>
                <a:spcPts val="1000"/>
              </a:spcBef>
              <a:spcAft>
                <a:spcPts val="0"/>
              </a:spcAft>
              <a:buClr>
                <a:srgbClr val="5A695E"/>
              </a:buClr>
              <a:buSzPts val="2800"/>
              <a:buChar char="•"/>
              <a:defRPr>
                <a:solidFill>
                  <a:srgbClr val="5A695E"/>
                </a:solidFill>
              </a:defRPr>
            </a:lvl1pPr>
            <a:lvl2pPr marL="914400" lvl="1" indent="-342900" algn="l">
              <a:lnSpc>
                <a:spcPct val="150000"/>
              </a:lnSpc>
              <a:spcBef>
                <a:spcPts val="500"/>
              </a:spcBef>
              <a:spcAft>
                <a:spcPts val="0"/>
              </a:spcAft>
              <a:buClr>
                <a:schemeClr val="dk1"/>
              </a:buClr>
              <a:buSzPts val="1800"/>
              <a:buChar char="•"/>
              <a:defRPr/>
            </a:lvl2pPr>
            <a:lvl3pPr marL="1371600" lvl="2" indent="-342900" algn="l">
              <a:lnSpc>
                <a:spcPct val="150000"/>
              </a:lnSpc>
              <a:spcBef>
                <a:spcPts val="500"/>
              </a:spcBef>
              <a:spcAft>
                <a:spcPts val="0"/>
              </a:spcAft>
              <a:buClr>
                <a:schemeClr val="dk1"/>
              </a:buClr>
              <a:buSzPts val="1800"/>
              <a:buChar char="•"/>
              <a:defRPr/>
            </a:lvl3pPr>
            <a:lvl4pPr marL="1828800" lvl="3" indent="-342900" algn="l">
              <a:lnSpc>
                <a:spcPct val="150000"/>
              </a:lnSpc>
              <a:spcBef>
                <a:spcPts val="500"/>
              </a:spcBef>
              <a:spcAft>
                <a:spcPts val="0"/>
              </a:spcAft>
              <a:buClr>
                <a:schemeClr val="dk1"/>
              </a:buClr>
              <a:buSzPts val="1800"/>
              <a:buChar char="•"/>
              <a:defRPr/>
            </a:lvl4pPr>
            <a:lvl5pPr marL="2286000" lvl="4" indent="-342900" algn="l">
              <a:lnSpc>
                <a:spcPct val="15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12"/>
          <p:cNvSpPr txBox="1">
            <a:spLocks noGrp="1"/>
          </p:cNvSpPr>
          <p:nvPr>
            <p:ph type="body" idx="3"/>
          </p:nvPr>
        </p:nvSpPr>
        <p:spPr>
          <a:xfrm>
            <a:off x="4541520" y="3556001"/>
            <a:ext cx="3108960" cy="2285999"/>
          </a:xfrm>
          <a:prstGeom prst="rect">
            <a:avLst/>
          </a:prstGeom>
          <a:noFill/>
          <a:ln>
            <a:noFill/>
          </a:ln>
        </p:spPr>
        <p:txBody>
          <a:bodyPr spcFirstLastPara="1" wrap="square" lIns="91425" tIns="45700" rIns="91425" bIns="45700" anchor="t" anchorCtr="0">
            <a:normAutofit/>
          </a:bodyPr>
          <a:lstStyle>
            <a:lvl1pPr marL="457200" lvl="0" indent="-406400" algn="l">
              <a:lnSpc>
                <a:spcPct val="150000"/>
              </a:lnSpc>
              <a:spcBef>
                <a:spcPts val="1000"/>
              </a:spcBef>
              <a:spcAft>
                <a:spcPts val="0"/>
              </a:spcAft>
              <a:buClr>
                <a:srgbClr val="5A695E"/>
              </a:buClr>
              <a:buSzPts val="2800"/>
              <a:buChar char="•"/>
              <a:defRPr>
                <a:solidFill>
                  <a:srgbClr val="5A695E"/>
                </a:solidFill>
              </a:defRPr>
            </a:lvl1pPr>
            <a:lvl2pPr marL="914400" lvl="1" indent="-342900" algn="l">
              <a:lnSpc>
                <a:spcPct val="150000"/>
              </a:lnSpc>
              <a:spcBef>
                <a:spcPts val="500"/>
              </a:spcBef>
              <a:spcAft>
                <a:spcPts val="0"/>
              </a:spcAft>
              <a:buClr>
                <a:schemeClr val="dk1"/>
              </a:buClr>
              <a:buSzPts val="1800"/>
              <a:buChar char="•"/>
              <a:defRPr/>
            </a:lvl2pPr>
            <a:lvl3pPr marL="1371600" lvl="2" indent="-342900" algn="l">
              <a:lnSpc>
                <a:spcPct val="150000"/>
              </a:lnSpc>
              <a:spcBef>
                <a:spcPts val="500"/>
              </a:spcBef>
              <a:spcAft>
                <a:spcPts val="0"/>
              </a:spcAft>
              <a:buClr>
                <a:schemeClr val="dk1"/>
              </a:buClr>
              <a:buSzPts val="1800"/>
              <a:buChar char="•"/>
              <a:defRPr/>
            </a:lvl3pPr>
            <a:lvl4pPr marL="1828800" lvl="3" indent="-342900" algn="l">
              <a:lnSpc>
                <a:spcPct val="150000"/>
              </a:lnSpc>
              <a:spcBef>
                <a:spcPts val="500"/>
              </a:spcBef>
              <a:spcAft>
                <a:spcPts val="0"/>
              </a:spcAft>
              <a:buClr>
                <a:schemeClr val="dk1"/>
              </a:buClr>
              <a:buSzPts val="1800"/>
              <a:buChar char="•"/>
              <a:defRPr/>
            </a:lvl4pPr>
            <a:lvl5pPr marL="2286000" lvl="4" indent="-342900" algn="l">
              <a:lnSpc>
                <a:spcPct val="15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 name="Google Shape;35;p12"/>
          <p:cNvSpPr txBox="1">
            <a:spLocks noGrp="1"/>
          </p:cNvSpPr>
          <p:nvPr>
            <p:ph type="body" idx="4"/>
          </p:nvPr>
        </p:nvSpPr>
        <p:spPr>
          <a:xfrm>
            <a:off x="8054340" y="3556001"/>
            <a:ext cx="3108960" cy="2285999"/>
          </a:xfrm>
          <a:prstGeom prst="rect">
            <a:avLst/>
          </a:prstGeom>
          <a:noFill/>
          <a:ln>
            <a:noFill/>
          </a:ln>
        </p:spPr>
        <p:txBody>
          <a:bodyPr spcFirstLastPara="1" wrap="square" lIns="91425" tIns="45700" rIns="91425" bIns="45700" anchor="t" anchorCtr="0">
            <a:normAutofit/>
          </a:bodyPr>
          <a:lstStyle>
            <a:lvl1pPr marL="457200" lvl="0" indent="-406400" algn="l">
              <a:lnSpc>
                <a:spcPct val="150000"/>
              </a:lnSpc>
              <a:spcBef>
                <a:spcPts val="1000"/>
              </a:spcBef>
              <a:spcAft>
                <a:spcPts val="0"/>
              </a:spcAft>
              <a:buClr>
                <a:srgbClr val="5A695E"/>
              </a:buClr>
              <a:buSzPts val="2800"/>
              <a:buChar char="•"/>
              <a:defRPr>
                <a:solidFill>
                  <a:srgbClr val="5A695E"/>
                </a:solidFill>
              </a:defRPr>
            </a:lvl1pPr>
            <a:lvl2pPr marL="914400" lvl="1" indent="-342900" algn="l">
              <a:lnSpc>
                <a:spcPct val="150000"/>
              </a:lnSpc>
              <a:spcBef>
                <a:spcPts val="500"/>
              </a:spcBef>
              <a:spcAft>
                <a:spcPts val="0"/>
              </a:spcAft>
              <a:buClr>
                <a:schemeClr val="dk1"/>
              </a:buClr>
              <a:buSzPts val="1800"/>
              <a:buChar char="•"/>
              <a:defRPr/>
            </a:lvl2pPr>
            <a:lvl3pPr marL="1371600" lvl="2" indent="-342900" algn="l">
              <a:lnSpc>
                <a:spcPct val="150000"/>
              </a:lnSpc>
              <a:spcBef>
                <a:spcPts val="500"/>
              </a:spcBef>
              <a:spcAft>
                <a:spcPts val="0"/>
              </a:spcAft>
              <a:buClr>
                <a:schemeClr val="dk1"/>
              </a:buClr>
              <a:buSzPts val="1800"/>
              <a:buChar char="•"/>
              <a:defRPr/>
            </a:lvl3pPr>
            <a:lvl4pPr marL="1828800" lvl="3" indent="-342900" algn="l">
              <a:lnSpc>
                <a:spcPct val="150000"/>
              </a:lnSpc>
              <a:spcBef>
                <a:spcPts val="500"/>
              </a:spcBef>
              <a:spcAft>
                <a:spcPts val="0"/>
              </a:spcAft>
              <a:buClr>
                <a:schemeClr val="dk1"/>
              </a:buClr>
              <a:buSzPts val="1800"/>
              <a:buChar char="•"/>
              <a:defRPr/>
            </a:lvl4pPr>
            <a:lvl5pPr marL="2286000" lvl="4" indent="-342900" algn="l">
              <a:lnSpc>
                <a:spcPct val="15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2"/>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2"/>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88888"/>
                </a:solidFill>
                <a:latin typeface="Arial"/>
                <a:ea typeface="Arial"/>
                <a:cs typeface="Arial"/>
                <a:sym typeface="Arial"/>
              </a:defRPr>
            </a:lvl1pPr>
            <a:lvl2pPr marL="0" lvl="1" indent="0" algn="r">
              <a:spcBef>
                <a:spcPts val="0"/>
              </a:spcBef>
              <a:buNone/>
              <a:defRPr sz="900" b="0" i="0" u="none" strike="noStrike" cap="none">
                <a:solidFill>
                  <a:srgbClr val="888888"/>
                </a:solidFill>
                <a:latin typeface="Arial"/>
                <a:ea typeface="Arial"/>
                <a:cs typeface="Arial"/>
                <a:sym typeface="Arial"/>
              </a:defRPr>
            </a:lvl2pPr>
            <a:lvl3pPr marL="0" lvl="2" indent="0" algn="r">
              <a:spcBef>
                <a:spcPts val="0"/>
              </a:spcBef>
              <a:buNone/>
              <a:defRPr sz="900" b="0" i="0" u="none" strike="noStrike" cap="none">
                <a:solidFill>
                  <a:srgbClr val="888888"/>
                </a:solidFill>
                <a:latin typeface="Arial"/>
                <a:ea typeface="Arial"/>
                <a:cs typeface="Arial"/>
                <a:sym typeface="Arial"/>
              </a:defRPr>
            </a:lvl3pPr>
            <a:lvl4pPr marL="0" lvl="3" indent="0" algn="r">
              <a:spcBef>
                <a:spcPts val="0"/>
              </a:spcBef>
              <a:buNone/>
              <a:defRPr sz="900" b="0" i="0" u="none" strike="noStrike" cap="none">
                <a:solidFill>
                  <a:srgbClr val="888888"/>
                </a:solidFill>
                <a:latin typeface="Arial"/>
                <a:ea typeface="Arial"/>
                <a:cs typeface="Arial"/>
                <a:sym typeface="Arial"/>
              </a:defRPr>
            </a:lvl4pPr>
            <a:lvl5pPr marL="0" lvl="4" indent="0" algn="r">
              <a:spcBef>
                <a:spcPts val="0"/>
              </a:spcBef>
              <a:buNone/>
              <a:defRPr sz="900" b="0" i="0" u="none" strike="noStrike" cap="none">
                <a:solidFill>
                  <a:srgbClr val="888888"/>
                </a:solidFill>
                <a:latin typeface="Arial"/>
                <a:ea typeface="Arial"/>
                <a:cs typeface="Arial"/>
                <a:sym typeface="Arial"/>
              </a:defRPr>
            </a:lvl5pPr>
            <a:lvl6pPr marL="0" lvl="5" indent="0" algn="r">
              <a:spcBef>
                <a:spcPts val="0"/>
              </a:spcBef>
              <a:buNone/>
              <a:defRPr sz="900" b="0" i="0" u="none" strike="noStrike" cap="none">
                <a:solidFill>
                  <a:srgbClr val="888888"/>
                </a:solidFill>
                <a:latin typeface="Arial"/>
                <a:ea typeface="Arial"/>
                <a:cs typeface="Arial"/>
                <a:sym typeface="Arial"/>
              </a:defRPr>
            </a:lvl6pPr>
            <a:lvl7pPr marL="0" lvl="6" indent="0" algn="r">
              <a:spcBef>
                <a:spcPts val="0"/>
              </a:spcBef>
              <a:buNone/>
              <a:defRPr sz="900" b="0" i="0" u="none" strike="noStrike" cap="none">
                <a:solidFill>
                  <a:srgbClr val="888888"/>
                </a:solidFill>
                <a:latin typeface="Arial"/>
                <a:ea typeface="Arial"/>
                <a:cs typeface="Arial"/>
                <a:sym typeface="Arial"/>
              </a:defRPr>
            </a:lvl7pPr>
            <a:lvl8pPr marL="0" lvl="7" indent="0" algn="r">
              <a:spcBef>
                <a:spcPts val="0"/>
              </a:spcBef>
              <a:buNone/>
              <a:defRPr sz="900" b="0" i="0" u="none" strike="noStrike" cap="none">
                <a:solidFill>
                  <a:srgbClr val="888888"/>
                </a:solidFill>
                <a:latin typeface="Arial"/>
                <a:ea typeface="Arial"/>
                <a:cs typeface="Arial"/>
                <a:sym typeface="Arial"/>
              </a:defRPr>
            </a:lvl8pPr>
            <a:lvl9pPr marL="0" lvl="8" indent="0" algn="r">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8" name="Google Shape;38;p12"/>
          <p:cNvSpPr txBox="1">
            <a:spLocks noGrp="1"/>
          </p:cNvSpPr>
          <p:nvPr>
            <p:ph type="title"/>
          </p:nvPr>
        </p:nvSpPr>
        <p:spPr>
          <a:xfrm>
            <a:off x="895530" y="539225"/>
            <a:ext cx="3924300" cy="243438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5A695E"/>
              </a:buClr>
              <a:buSzPts val="7200"/>
              <a:buFont typeface="Arial"/>
              <a:buNone/>
              <a:defRPr sz="7200">
                <a:solidFill>
                  <a:srgbClr val="5A695E"/>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39" name="Google Shape;39;p12"/>
          <p:cNvCxnSpPr/>
          <p:nvPr/>
        </p:nvCxnSpPr>
        <p:spPr>
          <a:xfrm>
            <a:off x="1028700" y="457211"/>
            <a:ext cx="1142999" cy="0"/>
          </a:xfrm>
          <a:prstGeom prst="straightConnector1">
            <a:avLst/>
          </a:prstGeom>
          <a:noFill/>
          <a:ln w="15875" cap="flat" cmpd="sng">
            <a:solidFill>
              <a:srgbClr val="5A695E"/>
            </a:solidFill>
            <a:prstDash val="solid"/>
            <a:miter lim="800000"/>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p:cSld name="Title">
    <p:bg>
      <p:bgPr>
        <a:solidFill>
          <a:schemeClr val="accent2"/>
        </a:solidFill>
        <a:effectLst/>
      </p:bgPr>
    </p:bg>
    <p:spTree>
      <p:nvGrpSpPr>
        <p:cNvPr id="1" name="Shape 40"/>
        <p:cNvGrpSpPr/>
        <p:nvPr/>
      </p:nvGrpSpPr>
      <p:grpSpPr>
        <a:xfrm>
          <a:off x="0" y="0"/>
          <a:ext cx="0" cy="0"/>
          <a:chOff x="0" y="0"/>
          <a:chExt cx="0" cy="0"/>
        </a:xfrm>
      </p:grpSpPr>
      <p:sp>
        <p:nvSpPr>
          <p:cNvPr id="41" name="Google Shape;41;p13"/>
          <p:cNvSpPr txBox="1">
            <a:spLocks noGrp="1"/>
          </p:cNvSpPr>
          <p:nvPr>
            <p:ph type="body" idx="1"/>
          </p:nvPr>
        </p:nvSpPr>
        <p:spPr>
          <a:xfrm>
            <a:off x="1028700" y="5078187"/>
            <a:ext cx="3222058" cy="964620"/>
          </a:xfrm>
          <a:prstGeom prst="rect">
            <a:avLst/>
          </a:prstGeom>
          <a:noFill/>
          <a:ln>
            <a:noFill/>
          </a:ln>
        </p:spPr>
        <p:txBody>
          <a:bodyPr spcFirstLastPara="1" wrap="square" lIns="91425" tIns="45700" rIns="91425" bIns="45700" anchor="t" anchorCtr="0">
            <a:noAutofit/>
          </a:bodyPr>
          <a:lstStyle>
            <a:lvl1pPr marL="457200" lvl="0" indent="-228600" algn="l">
              <a:lnSpc>
                <a:spcPct val="150000"/>
              </a:lnSpc>
              <a:spcBef>
                <a:spcPts val="1000"/>
              </a:spcBef>
              <a:spcAft>
                <a:spcPts val="0"/>
              </a:spcAft>
              <a:buClr>
                <a:srgbClr val="5A695E"/>
              </a:buClr>
              <a:buSzPts val="1400"/>
              <a:buNone/>
              <a:defRPr sz="1400">
                <a:solidFill>
                  <a:srgbClr val="5A695E"/>
                </a:solidFill>
              </a:defRPr>
            </a:lvl1pPr>
            <a:lvl2pPr marL="914400" lvl="1" indent="-228600" algn="l">
              <a:lnSpc>
                <a:spcPct val="150000"/>
              </a:lnSpc>
              <a:spcBef>
                <a:spcPts val="500"/>
              </a:spcBef>
              <a:spcAft>
                <a:spcPts val="0"/>
              </a:spcAft>
              <a:buClr>
                <a:srgbClr val="555555"/>
              </a:buClr>
              <a:buSzPts val="1400"/>
              <a:buNone/>
              <a:defRPr sz="1400">
                <a:solidFill>
                  <a:srgbClr val="555555"/>
                </a:solidFill>
              </a:defRPr>
            </a:lvl2pPr>
            <a:lvl3pPr marL="1371600" lvl="2" indent="-228600" algn="l">
              <a:lnSpc>
                <a:spcPct val="150000"/>
              </a:lnSpc>
              <a:spcBef>
                <a:spcPts val="500"/>
              </a:spcBef>
              <a:spcAft>
                <a:spcPts val="0"/>
              </a:spcAft>
              <a:buClr>
                <a:srgbClr val="555555"/>
              </a:buClr>
              <a:buSzPts val="1400"/>
              <a:buNone/>
              <a:defRPr sz="1400">
                <a:solidFill>
                  <a:srgbClr val="555555"/>
                </a:solidFill>
              </a:defRPr>
            </a:lvl3pPr>
            <a:lvl4pPr marL="1828800" lvl="3" indent="-228600" algn="l">
              <a:lnSpc>
                <a:spcPct val="150000"/>
              </a:lnSpc>
              <a:spcBef>
                <a:spcPts val="500"/>
              </a:spcBef>
              <a:spcAft>
                <a:spcPts val="0"/>
              </a:spcAft>
              <a:buClr>
                <a:srgbClr val="555555"/>
              </a:buClr>
              <a:buSzPts val="1400"/>
              <a:buNone/>
              <a:defRPr sz="1400">
                <a:solidFill>
                  <a:srgbClr val="555555"/>
                </a:solidFill>
              </a:defRPr>
            </a:lvl4pPr>
            <a:lvl5pPr marL="2286000" lvl="4" indent="-228600" algn="l">
              <a:lnSpc>
                <a:spcPct val="150000"/>
              </a:lnSpc>
              <a:spcBef>
                <a:spcPts val="500"/>
              </a:spcBef>
              <a:spcAft>
                <a:spcPts val="0"/>
              </a:spcAft>
              <a:buClr>
                <a:srgbClr val="555555"/>
              </a:buClr>
              <a:buSzPts val="1400"/>
              <a:buNone/>
              <a:defRPr sz="1400">
                <a:solidFill>
                  <a:srgbClr val="555555"/>
                </a:solidFill>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2" name="Google Shape;42;p13"/>
          <p:cNvSpPr>
            <a:spLocks noGrp="1"/>
          </p:cNvSpPr>
          <p:nvPr>
            <p:ph type="pic" idx="2"/>
          </p:nvPr>
        </p:nvSpPr>
        <p:spPr>
          <a:xfrm>
            <a:off x="6221413" y="0"/>
            <a:ext cx="4941887" cy="5726113"/>
          </a:xfrm>
          <a:prstGeom prst="rect">
            <a:avLst/>
          </a:prstGeom>
          <a:noFill/>
          <a:ln>
            <a:noFill/>
          </a:ln>
        </p:spPr>
      </p:sp>
      <p:cxnSp>
        <p:nvCxnSpPr>
          <p:cNvPr id="43" name="Google Shape;43;p13"/>
          <p:cNvCxnSpPr/>
          <p:nvPr/>
        </p:nvCxnSpPr>
        <p:spPr>
          <a:xfrm>
            <a:off x="1028700" y="457211"/>
            <a:ext cx="1142999" cy="0"/>
          </a:xfrm>
          <a:prstGeom prst="straightConnector1">
            <a:avLst/>
          </a:prstGeom>
          <a:noFill/>
          <a:ln w="15875" cap="flat" cmpd="sng">
            <a:solidFill>
              <a:srgbClr val="5A695E"/>
            </a:solidFill>
            <a:prstDash val="solid"/>
            <a:miter lim="800000"/>
            <a:headEnd type="none" w="sm" len="sm"/>
            <a:tailEnd type="none" w="sm" len="sm"/>
          </a:ln>
        </p:spPr>
      </p:cxnSp>
      <p:sp>
        <p:nvSpPr>
          <p:cNvPr id="44" name="Google Shape;44;p13"/>
          <p:cNvSpPr txBox="1">
            <a:spLocks noGrp="1"/>
          </p:cNvSpPr>
          <p:nvPr>
            <p:ph type="title"/>
          </p:nvPr>
        </p:nvSpPr>
        <p:spPr>
          <a:xfrm>
            <a:off x="914513" y="876299"/>
            <a:ext cx="5181486" cy="2242441"/>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rgbClr val="5A695E"/>
              </a:buClr>
              <a:buSzPts val="7200"/>
              <a:buFont typeface="Arial"/>
              <a:buNone/>
              <a:defRPr sz="7200">
                <a:solidFill>
                  <a:srgbClr val="5A69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Agenda">
  <p:cSld name="Agenda">
    <p:bg>
      <p:bgPr>
        <a:solidFill>
          <a:schemeClr val="lt2"/>
        </a:solidFill>
        <a:effectLst/>
      </p:bgPr>
    </p:bg>
    <p:spTree>
      <p:nvGrpSpPr>
        <p:cNvPr id="1" name="Shape 45"/>
        <p:cNvGrpSpPr/>
        <p:nvPr/>
      </p:nvGrpSpPr>
      <p:grpSpPr>
        <a:xfrm>
          <a:off x="0" y="0"/>
          <a:ext cx="0" cy="0"/>
          <a:chOff x="0" y="0"/>
          <a:chExt cx="0" cy="0"/>
        </a:xfrm>
      </p:grpSpPr>
      <p:sp>
        <p:nvSpPr>
          <p:cNvPr id="46" name="Google Shape;46;p14"/>
          <p:cNvSpPr txBox="1">
            <a:spLocks noGrp="1"/>
          </p:cNvSpPr>
          <p:nvPr>
            <p:ph type="body" idx="1"/>
          </p:nvPr>
        </p:nvSpPr>
        <p:spPr>
          <a:xfrm>
            <a:off x="7258050" y="2000250"/>
            <a:ext cx="4667250" cy="3398837"/>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1000"/>
              </a:spcBef>
              <a:spcAft>
                <a:spcPts val="0"/>
              </a:spcAft>
              <a:buClr>
                <a:srgbClr val="5A695E"/>
              </a:buClr>
              <a:buSzPts val="2000"/>
              <a:buNone/>
              <a:defRPr sz="2000">
                <a:solidFill>
                  <a:srgbClr val="5A695E"/>
                </a:solidFill>
              </a:defRPr>
            </a:lvl1pPr>
            <a:lvl2pPr marL="914400" lvl="1" indent="-342900" algn="l">
              <a:lnSpc>
                <a:spcPct val="150000"/>
              </a:lnSpc>
              <a:spcBef>
                <a:spcPts val="500"/>
              </a:spcBef>
              <a:spcAft>
                <a:spcPts val="0"/>
              </a:spcAft>
              <a:buClr>
                <a:schemeClr val="dk1"/>
              </a:buClr>
              <a:buSzPts val="1800"/>
              <a:buChar char="•"/>
              <a:defRPr/>
            </a:lvl2pPr>
            <a:lvl3pPr marL="1371600" lvl="2" indent="-342900" algn="l">
              <a:lnSpc>
                <a:spcPct val="150000"/>
              </a:lnSpc>
              <a:spcBef>
                <a:spcPts val="500"/>
              </a:spcBef>
              <a:spcAft>
                <a:spcPts val="0"/>
              </a:spcAft>
              <a:buClr>
                <a:schemeClr val="dk1"/>
              </a:buClr>
              <a:buSzPts val="1800"/>
              <a:buChar char="•"/>
              <a:defRPr/>
            </a:lvl3pPr>
            <a:lvl4pPr marL="1828800" lvl="3" indent="-342900" algn="l">
              <a:lnSpc>
                <a:spcPct val="150000"/>
              </a:lnSpc>
              <a:spcBef>
                <a:spcPts val="500"/>
              </a:spcBef>
              <a:spcAft>
                <a:spcPts val="0"/>
              </a:spcAft>
              <a:buClr>
                <a:schemeClr val="dk1"/>
              </a:buClr>
              <a:buSzPts val="1800"/>
              <a:buChar char="•"/>
              <a:defRPr/>
            </a:lvl4pPr>
            <a:lvl5pPr marL="2286000" lvl="4" indent="-342900" algn="l">
              <a:lnSpc>
                <a:spcPct val="15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14"/>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4"/>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88888"/>
                </a:solidFill>
                <a:latin typeface="Arial"/>
                <a:ea typeface="Arial"/>
                <a:cs typeface="Arial"/>
                <a:sym typeface="Arial"/>
              </a:defRPr>
            </a:lvl1pPr>
            <a:lvl2pPr marL="0" lvl="1" indent="0" algn="r">
              <a:spcBef>
                <a:spcPts val="0"/>
              </a:spcBef>
              <a:buNone/>
              <a:defRPr sz="900" b="0" i="0" u="none" strike="noStrike" cap="none">
                <a:solidFill>
                  <a:srgbClr val="888888"/>
                </a:solidFill>
                <a:latin typeface="Arial"/>
                <a:ea typeface="Arial"/>
                <a:cs typeface="Arial"/>
                <a:sym typeface="Arial"/>
              </a:defRPr>
            </a:lvl2pPr>
            <a:lvl3pPr marL="0" lvl="2" indent="0" algn="r">
              <a:spcBef>
                <a:spcPts val="0"/>
              </a:spcBef>
              <a:buNone/>
              <a:defRPr sz="900" b="0" i="0" u="none" strike="noStrike" cap="none">
                <a:solidFill>
                  <a:srgbClr val="888888"/>
                </a:solidFill>
                <a:latin typeface="Arial"/>
                <a:ea typeface="Arial"/>
                <a:cs typeface="Arial"/>
                <a:sym typeface="Arial"/>
              </a:defRPr>
            </a:lvl3pPr>
            <a:lvl4pPr marL="0" lvl="3" indent="0" algn="r">
              <a:spcBef>
                <a:spcPts val="0"/>
              </a:spcBef>
              <a:buNone/>
              <a:defRPr sz="900" b="0" i="0" u="none" strike="noStrike" cap="none">
                <a:solidFill>
                  <a:srgbClr val="888888"/>
                </a:solidFill>
                <a:latin typeface="Arial"/>
                <a:ea typeface="Arial"/>
                <a:cs typeface="Arial"/>
                <a:sym typeface="Arial"/>
              </a:defRPr>
            </a:lvl4pPr>
            <a:lvl5pPr marL="0" lvl="4" indent="0" algn="r">
              <a:spcBef>
                <a:spcPts val="0"/>
              </a:spcBef>
              <a:buNone/>
              <a:defRPr sz="900" b="0" i="0" u="none" strike="noStrike" cap="none">
                <a:solidFill>
                  <a:srgbClr val="888888"/>
                </a:solidFill>
                <a:latin typeface="Arial"/>
                <a:ea typeface="Arial"/>
                <a:cs typeface="Arial"/>
                <a:sym typeface="Arial"/>
              </a:defRPr>
            </a:lvl5pPr>
            <a:lvl6pPr marL="0" lvl="5" indent="0" algn="r">
              <a:spcBef>
                <a:spcPts val="0"/>
              </a:spcBef>
              <a:buNone/>
              <a:defRPr sz="900" b="0" i="0" u="none" strike="noStrike" cap="none">
                <a:solidFill>
                  <a:srgbClr val="888888"/>
                </a:solidFill>
                <a:latin typeface="Arial"/>
                <a:ea typeface="Arial"/>
                <a:cs typeface="Arial"/>
                <a:sym typeface="Arial"/>
              </a:defRPr>
            </a:lvl6pPr>
            <a:lvl7pPr marL="0" lvl="6" indent="0" algn="r">
              <a:spcBef>
                <a:spcPts val="0"/>
              </a:spcBef>
              <a:buNone/>
              <a:defRPr sz="900" b="0" i="0" u="none" strike="noStrike" cap="none">
                <a:solidFill>
                  <a:srgbClr val="888888"/>
                </a:solidFill>
                <a:latin typeface="Arial"/>
                <a:ea typeface="Arial"/>
                <a:cs typeface="Arial"/>
                <a:sym typeface="Arial"/>
              </a:defRPr>
            </a:lvl7pPr>
            <a:lvl8pPr marL="0" lvl="7" indent="0" algn="r">
              <a:spcBef>
                <a:spcPts val="0"/>
              </a:spcBef>
              <a:buNone/>
              <a:defRPr sz="900" b="0" i="0" u="none" strike="noStrike" cap="none">
                <a:solidFill>
                  <a:srgbClr val="888888"/>
                </a:solidFill>
                <a:latin typeface="Arial"/>
                <a:ea typeface="Arial"/>
                <a:cs typeface="Arial"/>
                <a:sym typeface="Arial"/>
              </a:defRPr>
            </a:lvl8pPr>
            <a:lvl9pPr marL="0" lvl="8" indent="0" algn="r">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9" name="Google Shape;49;p14"/>
          <p:cNvSpPr txBox="1">
            <a:spLocks noGrp="1"/>
          </p:cNvSpPr>
          <p:nvPr>
            <p:ph type="title"/>
          </p:nvPr>
        </p:nvSpPr>
        <p:spPr>
          <a:xfrm>
            <a:off x="914513" y="876299"/>
            <a:ext cx="5181486" cy="2242441"/>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rgbClr val="5A695E"/>
              </a:buClr>
              <a:buSzPts val="7200"/>
              <a:buFont typeface="Arial"/>
              <a:buNone/>
              <a:defRPr sz="7200">
                <a:solidFill>
                  <a:srgbClr val="5A69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50" name="Google Shape;50;p14"/>
          <p:cNvCxnSpPr/>
          <p:nvPr/>
        </p:nvCxnSpPr>
        <p:spPr>
          <a:xfrm>
            <a:off x="1028700" y="457211"/>
            <a:ext cx="1142999" cy="0"/>
          </a:xfrm>
          <a:prstGeom prst="straightConnector1">
            <a:avLst/>
          </a:prstGeom>
          <a:noFill/>
          <a:ln w="15875" cap="flat" cmpd="sng">
            <a:solidFill>
              <a:srgbClr val="5A695E"/>
            </a:solidFill>
            <a:prstDash val="solid"/>
            <a:miter lim="800000"/>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ntroduction">
  <p:cSld name="Introduction">
    <p:bg>
      <p:bgPr>
        <a:solidFill>
          <a:schemeClr val="accent1"/>
        </a:solidFill>
        <a:effectLst/>
      </p:bgPr>
    </p:bg>
    <p:spTree>
      <p:nvGrpSpPr>
        <p:cNvPr id="1" name="Shape 51"/>
        <p:cNvGrpSpPr/>
        <p:nvPr/>
      </p:nvGrpSpPr>
      <p:grpSpPr>
        <a:xfrm>
          <a:off x="0" y="0"/>
          <a:ext cx="0" cy="0"/>
          <a:chOff x="0" y="0"/>
          <a:chExt cx="0" cy="0"/>
        </a:xfrm>
      </p:grpSpPr>
      <p:sp>
        <p:nvSpPr>
          <p:cNvPr id="52" name="Google Shape;52;p15"/>
          <p:cNvSpPr>
            <a:spLocks noGrp="1"/>
          </p:cNvSpPr>
          <p:nvPr>
            <p:ph type="pic" idx="2"/>
          </p:nvPr>
        </p:nvSpPr>
        <p:spPr>
          <a:xfrm>
            <a:off x="8847137" y="3862387"/>
            <a:ext cx="2316163" cy="2538413"/>
          </a:xfrm>
          <a:prstGeom prst="rect">
            <a:avLst/>
          </a:prstGeom>
          <a:noFill/>
          <a:ln>
            <a:noFill/>
          </a:ln>
        </p:spPr>
      </p:sp>
      <p:sp>
        <p:nvSpPr>
          <p:cNvPr id="53" name="Google Shape;53;p15"/>
          <p:cNvSpPr>
            <a:spLocks noGrp="1"/>
          </p:cNvSpPr>
          <p:nvPr>
            <p:ph type="pic" idx="3"/>
          </p:nvPr>
        </p:nvSpPr>
        <p:spPr>
          <a:xfrm>
            <a:off x="6210300" y="3854450"/>
            <a:ext cx="2316163" cy="2538413"/>
          </a:xfrm>
          <a:prstGeom prst="rect">
            <a:avLst/>
          </a:prstGeom>
          <a:noFill/>
          <a:ln>
            <a:noFill/>
          </a:ln>
        </p:spPr>
      </p:sp>
      <p:sp>
        <p:nvSpPr>
          <p:cNvPr id="54" name="Google Shape;54;p15"/>
          <p:cNvSpPr>
            <a:spLocks noGrp="1"/>
          </p:cNvSpPr>
          <p:nvPr>
            <p:ph type="pic" idx="4"/>
          </p:nvPr>
        </p:nvSpPr>
        <p:spPr>
          <a:xfrm>
            <a:off x="6210300" y="465138"/>
            <a:ext cx="4953000" cy="3090862"/>
          </a:xfrm>
          <a:prstGeom prst="rect">
            <a:avLst/>
          </a:prstGeom>
          <a:noFill/>
          <a:ln>
            <a:noFill/>
          </a:ln>
        </p:spPr>
      </p:sp>
      <p:sp>
        <p:nvSpPr>
          <p:cNvPr id="55" name="Google Shape;55;p15"/>
          <p:cNvSpPr txBox="1">
            <a:spLocks noGrp="1"/>
          </p:cNvSpPr>
          <p:nvPr>
            <p:ph type="body" idx="1"/>
          </p:nvPr>
        </p:nvSpPr>
        <p:spPr>
          <a:xfrm>
            <a:off x="761917" y="517972"/>
            <a:ext cx="2956560" cy="1333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8800"/>
              <a:buNone/>
              <a:defRPr sz="8800" b="1">
                <a:solidFill>
                  <a:schemeClr val="lt1"/>
                </a:solidFill>
                <a:latin typeface="Arial"/>
                <a:ea typeface="Arial"/>
                <a:cs typeface="Arial"/>
                <a:sym typeface="Arial"/>
              </a:defRPr>
            </a:lvl1pPr>
            <a:lvl2pPr marL="914400" lvl="1" indent="-342900" algn="l">
              <a:lnSpc>
                <a:spcPct val="150000"/>
              </a:lnSpc>
              <a:spcBef>
                <a:spcPts val="500"/>
              </a:spcBef>
              <a:spcAft>
                <a:spcPts val="0"/>
              </a:spcAft>
              <a:buClr>
                <a:schemeClr val="dk1"/>
              </a:buClr>
              <a:buSzPts val="1800"/>
              <a:buChar char="•"/>
              <a:defRPr/>
            </a:lvl2pPr>
            <a:lvl3pPr marL="1371600" lvl="2" indent="-342900" algn="l">
              <a:lnSpc>
                <a:spcPct val="150000"/>
              </a:lnSpc>
              <a:spcBef>
                <a:spcPts val="500"/>
              </a:spcBef>
              <a:spcAft>
                <a:spcPts val="0"/>
              </a:spcAft>
              <a:buClr>
                <a:schemeClr val="dk1"/>
              </a:buClr>
              <a:buSzPts val="1800"/>
              <a:buChar char="•"/>
              <a:defRPr/>
            </a:lvl3pPr>
            <a:lvl4pPr marL="1828800" lvl="3" indent="-342900" algn="l">
              <a:lnSpc>
                <a:spcPct val="150000"/>
              </a:lnSpc>
              <a:spcBef>
                <a:spcPts val="500"/>
              </a:spcBef>
              <a:spcAft>
                <a:spcPts val="0"/>
              </a:spcAft>
              <a:buClr>
                <a:schemeClr val="dk1"/>
              </a:buClr>
              <a:buSzPts val="1800"/>
              <a:buChar char="•"/>
              <a:defRPr/>
            </a:lvl4pPr>
            <a:lvl5pPr marL="2286000" lvl="4" indent="-342900" algn="l">
              <a:lnSpc>
                <a:spcPct val="15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15"/>
          <p:cNvSpPr txBox="1">
            <a:spLocks noGrp="1"/>
          </p:cNvSpPr>
          <p:nvPr>
            <p:ph type="body" idx="5"/>
          </p:nvPr>
        </p:nvSpPr>
        <p:spPr>
          <a:xfrm>
            <a:off x="1040130" y="2009775"/>
            <a:ext cx="3924300" cy="4391025"/>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1000"/>
              </a:spcBef>
              <a:spcAft>
                <a:spcPts val="0"/>
              </a:spcAft>
              <a:buClr>
                <a:srgbClr val="5A695E"/>
              </a:buClr>
              <a:buSzPts val="1600"/>
              <a:buNone/>
              <a:defRPr sz="1600">
                <a:solidFill>
                  <a:srgbClr val="5A695E"/>
                </a:solidFill>
              </a:defRPr>
            </a:lvl1pPr>
            <a:lvl2pPr marL="914400" lvl="1" indent="-228600" algn="l">
              <a:lnSpc>
                <a:spcPct val="150000"/>
              </a:lnSpc>
              <a:spcBef>
                <a:spcPts val="500"/>
              </a:spcBef>
              <a:spcAft>
                <a:spcPts val="0"/>
              </a:spcAft>
              <a:buClr>
                <a:srgbClr val="555555"/>
              </a:buClr>
              <a:buSzPts val="2000"/>
              <a:buNone/>
              <a:defRPr sz="2000">
                <a:solidFill>
                  <a:srgbClr val="555555"/>
                </a:solidFill>
              </a:defRPr>
            </a:lvl2pPr>
            <a:lvl3pPr marL="1371600" lvl="2" indent="-228600" algn="l">
              <a:lnSpc>
                <a:spcPct val="150000"/>
              </a:lnSpc>
              <a:spcBef>
                <a:spcPts val="500"/>
              </a:spcBef>
              <a:spcAft>
                <a:spcPts val="0"/>
              </a:spcAft>
              <a:buClr>
                <a:srgbClr val="555555"/>
              </a:buClr>
              <a:buSzPts val="1800"/>
              <a:buNone/>
              <a:defRPr sz="1800">
                <a:solidFill>
                  <a:srgbClr val="555555"/>
                </a:solidFill>
              </a:defRPr>
            </a:lvl3pPr>
            <a:lvl4pPr marL="1828800" lvl="3" indent="-228600" algn="l">
              <a:lnSpc>
                <a:spcPct val="150000"/>
              </a:lnSpc>
              <a:spcBef>
                <a:spcPts val="500"/>
              </a:spcBef>
              <a:spcAft>
                <a:spcPts val="0"/>
              </a:spcAft>
              <a:buClr>
                <a:srgbClr val="555555"/>
              </a:buClr>
              <a:buSzPts val="1600"/>
              <a:buNone/>
              <a:defRPr sz="1600">
                <a:solidFill>
                  <a:srgbClr val="555555"/>
                </a:solidFill>
              </a:defRPr>
            </a:lvl4pPr>
            <a:lvl5pPr marL="2286000" lvl="4" indent="-228600" algn="l">
              <a:lnSpc>
                <a:spcPct val="150000"/>
              </a:lnSpc>
              <a:spcBef>
                <a:spcPts val="500"/>
              </a:spcBef>
              <a:spcAft>
                <a:spcPts val="0"/>
              </a:spcAft>
              <a:buClr>
                <a:srgbClr val="555555"/>
              </a:buClr>
              <a:buSzPts val="1600"/>
              <a:buNone/>
              <a:defRPr sz="1600">
                <a:solidFill>
                  <a:srgbClr val="555555"/>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7" name="Google Shape;57;p15"/>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5"/>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88888"/>
                </a:solidFill>
                <a:latin typeface="Arial"/>
                <a:ea typeface="Arial"/>
                <a:cs typeface="Arial"/>
                <a:sym typeface="Arial"/>
              </a:defRPr>
            </a:lvl1pPr>
            <a:lvl2pPr marL="0" lvl="1" indent="0" algn="r">
              <a:spcBef>
                <a:spcPts val="0"/>
              </a:spcBef>
              <a:buNone/>
              <a:defRPr sz="900" b="0" i="0" u="none" strike="noStrike" cap="none">
                <a:solidFill>
                  <a:srgbClr val="888888"/>
                </a:solidFill>
                <a:latin typeface="Arial"/>
                <a:ea typeface="Arial"/>
                <a:cs typeface="Arial"/>
                <a:sym typeface="Arial"/>
              </a:defRPr>
            </a:lvl2pPr>
            <a:lvl3pPr marL="0" lvl="2" indent="0" algn="r">
              <a:spcBef>
                <a:spcPts val="0"/>
              </a:spcBef>
              <a:buNone/>
              <a:defRPr sz="900" b="0" i="0" u="none" strike="noStrike" cap="none">
                <a:solidFill>
                  <a:srgbClr val="888888"/>
                </a:solidFill>
                <a:latin typeface="Arial"/>
                <a:ea typeface="Arial"/>
                <a:cs typeface="Arial"/>
                <a:sym typeface="Arial"/>
              </a:defRPr>
            </a:lvl3pPr>
            <a:lvl4pPr marL="0" lvl="3" indent="0" algn="r">
              <a:spcBef>
                <a:spcPts val="0"/>
              </a:spcBef>
              <a:buNone/>
              <a:defRPr sz="900" b="0" i="0" u="none" strike="noStrike" cap="none">
                <a:solidFill>
                  <a:srgbClr val="888888"/>
                </a:solidFill>
                <a:latin typeface="Arial"/>
                <a:ea typeface="Arial"/>
                <a:cs typeface="Arial"/>
                <a:sym typeface="Arial"/>
              </a:defRPr>
            </a:lvl4pPr>
            <a:lvl5pPr marL="0" lvl="4" indent="0" algn="r">
              <a:spcBef>
                <a:spcPts val="0"/>
              </a:spcBef>
              <a:buNone/>
              <a:defRPr sz="900" b="0" i="0" u="none" strike="noStrike" cap="none">
                <a:solidFill>
                  <a:srgbClr val="888888"/>
                </a:solidFill>
                <a:latin typeface="Arial"/>
                <a:ea typeface="Arial"/>
                <a:cs typeface="Arial"/>
                <a:sym typeface="Arial"/>
              </a:defRPr>
            </a:lvl5pPr>
            <a:lvl6pPr marL="0" lvl="5" indent="0" algn="r">
              <a:spcBef>
                <a:spcPts val="0"/>
              </a:spcBef>
              <a:buNone/>
              <a:defRPr sz="900" b="0" i="0" u="none" strike="noStrike" cap="none">
                <a:solidFill>
                  <a:srgbClr val="888888"/>
                </a:solidFill>
                <a:latin typeface="Arial"/>
                <a:ea typeface="Arial"/>
                <a:cs typeface="Arial"/>
                <a:sym typeface="Arial"/>
              </a:defRPr>
            </a:lvl6pPr>
            <a:lvl7pPr marL="0" lvl="6" indent="0" algn="r">
              <a:spcBef>
                <a:spcPts val="0"/>
              </a:spcBef>
              <a:buNone/>
              <a:defRPr sz="900" b="0" i="0" u="none" strike="noStrike" cap="none">
                <a:solidFill>
                  <a:srgbClr val="888888"/>
                </a:solidFill>
                <a:latin typeface="Arial"/>
                <a:ea typeface="Arial"/>
                <a:cs typeface="Arial"/>
                <a:sym typeface="Arial"/>
              </a:defRPr>
            </a:lvl7pPr>
            <a:lvl8pPr marL="0" lvl="7" indent="0" algn="r">
              <a:spcBef>
                <a:spcPts val="0"/>
              </a:spcBef>
              <a:buNone/>
              <a:defRPr sz="900" b="0" i="0" u="none" strike="noStrike" cap="none">
                <a:solidFill>
                  <a:srgbClr val="888888"/>
                </a:solidFill>
                <a:latin typeface="Arial"/>
                <a:ea typeface="Arial"/>
                <a:cs typeface="Arial"/>
                <a:sym typeface="Arial"/>
              </a:defRPr>
            </a:lvl8pPr>
            <a:lvl9pPr marL="0" lvl="8" indent="0" algn="r">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59" name="Google Shape;59;p15"/>
          <p:cNvSpPr txBox="1">
            <a:spLocks noGrp="1"/>
          </p:cNvSpPr>
          <p:nvPr>
            <p:ph type="title"/>
          </p:nvPr>
        </p:nvSpPr>
        <p:spPr>
          <a:xfrm>
            <a:off x="1028700" y="465137"/>
            <a:ext cx="3935647" cy="134061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5A695E"/>
              </a:buClr>
              <a:buSzPts val="4400"/>
              <a:buFont typeface="Arial"/>
              <a:buNone/>
              <a:defRPr>
                <a:solidFill>
                  <a:srgbClr val="5A695E"/>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Break">
  <p:cSld name="Section Break">
    <p:bg>
      <p:bgPr>
        <a:solidFill>
          <a:schemeClr val="accent2"/>
        </a:solid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body" idx="1"/>
          </p:nvPr>
        </p:nvSpPr>
        <p:spPr>
          <a:xfrm>
            <a:off x="2773045" y="2426610"/>
            <a:ext cx="2378075" cy="111125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8800"/>
              <a:buNone/>
              <a:defRPr sz="8800">
                <a:solidFill>
                  <a:schemeClr val="lt1"/>
                </a:solidFill>
              </a:defRPr>
            </a:lvl1pPr>
            <a:lvl2pPr marL="914400" lvl="1" indent="-342900" algn="l">
              <a:lnSpc>
                <a:spcPct val="150000"/>
              </a:lnSpc>
              <a:spcBef>
                <a:spcPts val="500"/>
              </a:spcBef>
              <a:spcAft>
                <a:spcPts val="0"/>
              </a:spcAft>
              <a:buClr>
                <a:schemeClr val="dk1"/>
              </a:buClr>
              <a:buSzPts val="1800"/>
              <a:buChar char="•"/>
              <a:defRPr/>
            </a:lvl2pPr>
            <a:lvl3pPr marL="1371600" lvl="2" indent="-342900" algn="l">
              <a:lnSpc>
                <a:spcPct val="150000"/>
              </a:lnSpc>
              <a:spcBef>
                <a:spcPts val="500"/>
              </a:spcBef>
              <a:spcAft>
                <a:spcPts val="0"/>
              </a:spcAft>
              <a:buClr>
                <a:schemeClr val="dk1"/>
              </a:buClr>
              <a:buSzPts val="1800"/>
              <a:buChar char="•"/>
              <a:defRPr/>
            </a:lvl3pPr>
            <a:lvl4pPr marL="1828800" lvl="3" indent="-342900" algn="l">
              <a:lnSpc>
                <a:spcPct val="150000"/>
              </a:lnSpc>
              <a:spcBef>
                <a:spcPts val="500"/>
              </a:spcBef>
              <a:spcAft>
                <a:spcPts val="0"/>
              </a:spcAft>
              <a:buClr>
                <a:schemeClr val="dk1"/>
              </a:buClr>
              <a:buSzPts val="1800"/>
              <a:buChar char="•"/>
              <a:defRPr/>
            </a:lvl4pPr>
            <a:lvl5pPr marL="2286000" lvl="4" indent="-342900" algn="l">
              <a:lnSpc>
                <a:spcPct val="15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6"/>
          <p:cNvSpPr txBox="1">
            <a:spLocks noGrp="1"/>
          </p:cNvSpPr>
          <p:nvPr>
            <p:ph type="title"/>
          </p:nvPr>
        </p:nvSpPr>
        <p:spPr>
          <a:xfrm>
            <a:off x="3037155" y="2714986"/>
            <a:ext cx="6674802" cy="65532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5A695E"/>
              </a:buClr>
              <a:buSzPts val="4400"/>
              <a:buFont typeface="Arial"/>
              <a:buNone/>
              <a:defRPr>
                <a:solidFill>
                  <a:srgbClr val="5A69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hart and Graph">
  <p:cSld name="Chart and Graph">
    <p:bg>
      <p:bgPr>
        <a:solidFill>
          <a:schemeClr val="lt2"/>
        </a:solidFill>
        <a:effectLst/>
      </p:bgPr>
    </p:bg>
    <p:spTree>
      <p:nvGrpSpPr>
        <p:cNvPr id="1" name="Shape 63"/>
        <p:cNvGrpSpPr/>
        <p:nvPr/>
      </p:nvGrpSpPr>
      <p:grpSpPr>
        <a:xfrm>
          <a:off x="0" y="0"/>
          <a:ext cx="0" cy="0"/>
          <a:chOff x="0" y="0"/>
          <a:chExt cx="0" cy="0"/>
        </a:xfrm>
      </p:grpSpPr>
      <p:sp>
        <p:nvSpPr>
          <p:cNvPr id="64" name="Google Shape;64;p17"/>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7"/>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88888"/>
                </a:solidFill>
                <a:latin typeface="Arial"/>
                <a:ea typeface="Arial"/>
                <a:cs typeface="Arial"/>
                <a:sym typeface="Arial"/>
              </a:defRPr>
            </a:lvl1pPr>
            <a:lvl2pPr marL="0" lvl="1" indent="0" algn="r">
              <a:spcBef>
                <a:spcPts val="0"/>
              </a:spcBef>
              <a:buNone/>
              <a:defRPr sz="900" b="0" i="0" u="none" strike="noStrike" cap="none">
                <a:solidFill>
                  <a:srgbClr val="888888"/>
                </a:solidFill>
                <a:latin typeface="Arial"/>
                <a:ea typeface="Arial"/>
                <a:cs typeface="Arial"/>
                <a:sym typeface="Arial"/>
              </a:defRPr>
            </a:lvl2pPr>
            <a:lvl3pPr marL="0" lvl="2" indent="0" algn="r">
              <a:spcBef>
                <a:spcPts val="0"/>
              </a:spcBef>
              <a:buNone/>
              <a:defRPr sz="900" b="0" i="0" u="none" strike="noStrike" cap="none">
                <a:solidFill>
                  <a:srgbClr val="888888"/>
                </a:solidFill>
                <a:latin typeface="Arial"/>
                <a:ea typeface="Arial"/>
                <a:cs typeface="Arial"/>
                <a:sym typeface="Arial"/>
              </a:defRPr>
            </a:lvl3pPr>
            <a:lvl4pPr marL="0" lvl="3" indent="0" algn="r">
              <a:spcBef>
                <a:spcPts val="0"/>
              </a:spcBef>
              <a:buNone/>
              <a:defRPr sz="900" b="0" i="0" u="none" strike="noStrike" cap="none">
                <a:solidFill>
                  <a:srgbClr val="888888"/>
                </a:solidFill>
                <a:latin typeface="Arial"/>
                <a:ea typeface="Arial"/>
                <a:cs typeface="Arial"/>
                <a:sym typeface="Arial"/>
              </a:defRPr>
            </a:lvl4pPr>
            <a:lvl5pPr marL="0" lvl="4" indent="0" algn="r">
              <a:spcBef>
                <a:spcPts val="0"/>
              </a:spcBef>
              <a:buNone/>
              <a:defRPr sz="900" b="0" i="0" u="none" strike="noStrike" cap="none">
                <a:solidFill>
                  <a:srgbClr val="888888"/>
                </a:solidFill>
                <a:latin typeface="Arial"/>
                <a:ea typeface="Arial"/>
                <a:cs typeface="Arial"/>
                <a:sym typeface="Arial"/>
              </a:defRPr>
            </a:lvl5pPr>
            <a:lvl6pPr marL="0" lvl="5" indent="0" algn="r">
              <a:spcBef>
                <a:spcPts val="0"/>
              </a:spcBef>
              <a:buNone/>
              <a:defRPr sz="900" b="0" i="0" u="none" strike="noStrike" cap="none">
                <a:solidFill>
                  <a:srgbClr val="888888"/>
                </a:solidFill>
                <a:latin typeface="Arial"/>
                <a:ea typeface="Arial"/>
                <a:cs typeface="Arial"/>
                <a:sym typeface="Arial"/>
              </a:defRPr>
            </a:lvl6pPr>
            <a:lvl7pPr marL="0" lvl="6" indent="0" algn="r">
              <a:spcBef>
                <a:spcPts val="0"/>
              </a:spcBef>
              <a:buNone/>
              <a:defRPr sz="900" b="0" i="0" u="none" strike="noStrike" cap="none">
                <a:solidFill>
                  <a:srgbClr val="888888"/>
                </a:solidFill>
                <a:latin typeface="Arial"/>
                <a:ea typeface="Arial"/>
                <a:cs typeface="Arial"/>
                <a:sym typeface="Arial"/>
              </a:defRPr>
            </a:lvl7pPr>
            <a:lvl8pPr marL="0" lvl="7" indent="0" algn="r">
              <a:spcBef>
                <a:spcPts val="0"/>
              </a:spcBef>
              <a:buNone/>
              <a:defRPr sz="900" b="0" i="0" u="none" strike="noStrike" cap="none">
                <a:solidFill>
                  <a:srgbClr val="888888"/>
                </a:solidFill>
                <a:latin typeface="Arial"/>
                <a:ea typeface="Arial"/>
                <a:cs typeface="Arial"/>
                <a:sym typeface="Arial"/>
              </a:defRPr>
            </a:lvl8pPr>
            <a:lvl9pPr marL="0" lvl="8" indent="0" algn="r">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1"/>
        </a:solidFill>
        <a:effectLst/>
      </p:bgPr>
    </p:bg>
    <p:spTree>
      <p:nvGrpSpPr>
        <p:cNvPr id="1" name="Shape 66"/>
        <p:cNvGrpSpPr/>
        <p:nvPr/>
      </p:nvGrpSpPr>
      <p:grpSpPr>
        <a:xfrm>
          <a:off x="0" y="0"/>
          <a:ext cx="0" cy="0"/>
          <a:chOff x="0" y="0"/>
          <a:chExt cx="0" cy="0"/>
        </a:xfrm>
      </p:grpSpPr>
      <p:sp>
        <p:nvSpPr>
          <p:cNvPr id="67" name="Google Shape;67;p8"/>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900">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8"/>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88888"/>
                </a:solidFill>
                <a:latin typeface="Arial"/>
                <a:ea typeface="Arial"/>
                <a:cs typeface="Arial"/>
                <a:sym typeface="Arial"/>
              </a:defRPr>
            </a:lvl1pPr>
            <a:lvl2pPr marL="0" lvl="1" indent="0" algn="r">
              <a:spcBef>
                <a:spcPts val="0"/>
              </a:spcBef>
              <a:buNone/>
              <a:defRPr sz="900" b="0" i="0" u="none" strike="noStrike" cap="none">
                <a:solidFill>
                  <a:srgbClr val="888888"/>
                </a:solidFill>
                <a:latin typeface="Arial"/>
                <a:ea typeface="Arial"/>
                <a:cs typeface="Arial"/>
                <a:sym typeface="Arial"/>
              </a:defRPr>
            </a:lvl2pPr>
            <a:lvl3pPr marL="0" lvl="2" indent="0" algn="r">
              <a:spcBef>
                <a:spcPts val="0"/>
              </a:spcBef>
              <a:buNone/>
              <a:defRPr sz="900" b="0" i="0" u="none" strike="noStrike" cap="none">
                <a:solidFill>
                  <a:srgbClr val="888888"/>
                </a:solidFill>
                <a:latin typeface="Arial"/>
                <a:ea typeface="Arial"/>
                <a:cs typeface="Arial"/>
                <a:sym typeface="Arial"/>
              </a:defRPr>
            </a:lvl3pPr>
            <a:lvl4pPr marL="0" lvl="3" indent="0" algn="r">
              <a:spcBef>
                <a:spcPts val="0"/>
              </a:spcBef>
              <a:buNone/>
              <a:defRPr sz="900" b="0" i="0" u="none" strike="noStrike" cap="none">
                <a:solidFill>
                  <a:srgbClr val="888888"/>
                </a:solidFill>
                <a:latin typeface="Arial"/>
                <a:ea typeface="Arial"/>
                <a:cs typeface="Arial"/>
                <a:sym typeface="Arial"/>
              </a:defRPr>
            </a:lvl4pPr>
            <a:lvl5pPr marL="0" lvl="4" indent="0" algn="r">
              <a:spcBef>
                <a:spcPts val="0"/>
              </a:spcBef>
              <a:buNone/>
              <a:defRPr sz="900" b="0" i="0" u="none" strike="noStrike" cap="none">
                <a:solidFill>
                  <a:srgbClr val="888888"/>
                </a:solidFill>
                <a:latin typeface="Arial"/>
                <a:ea typeface="Arial"/>
                <a:cs typeface="Arial"/>
                <a:sym typeface="Arial"/>
              </a:defRPr>
            </a:lvl5pPr>
            <a:lvl6pPr marL="0" lvl="5" indent="0" algn="r">
              <a:spcBef>
                <a:spcPts val="0"/>
              </a:spcBef>
              <a:buNone/>
              <a:defRPr sz="900" b="0" i="0" u="none" strike="noStrike" cap="none">
                <a:solidFill>
                  <a:srgbClr val="888888"/>
                </a:solidFill>
                <a:latin typeface="Arial"/>
                <a:ea typeface="Arial"/>
                <a:cs typeface="Arial"/>
                <a:sym typeface="Arial"/>
              </a:defRPr>
            </a:lvl6pPr>
            <a:lvl7pPr marL="0" lvl="6" indent="0" algn="r">
              <a:spcBef>
                <a:spcPts val="0"/>
              </a:spcBef>
              <a:buNone/>
              <a:defRPr sz="900" b="0" i="0" u="none" strike="noStrike" cap="none">
                <a:solidFill>
                  <a:srgbClr val="888888"/>
                </a:solidFill>
                <a:latin typeface="Arial"/>
                <a:ea typeface="Arial"/>
                <a:cs typeface="Arial"/>
                <a:sym typeface="Arial"/>
              </a:defRPr>
            </a:lvl7pPr>
            <a:lvl8pPr marL="0" lvl="7" indent="0" algn="r">
              <a:spcBef>
                <a:spcPts val="0"/>
              </a:spcBef>
              <a:buNone/>
              <a:defRPr sz="900" b="0" i="0" u="none" strike="noStrike" cap="none">
                <a:solidFill>
                  <a:srgbClr val="888888"/>
                </a:solidFill>
                <a:latin typeface="Arial"/>
                <a:ea typeface="Arial"/>
                <a:cs typeface="Arial"/>
                <a:sym typeface="Arial"/>
              </a:defRPr>
            </a:lvl8pPr>
            <a:lvl9pPr marL="0" lvl="8" indent="0" algn="r">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69" name="Google Shape;69;p8"/>
          <p:cNvSpPr>
            <a:spLocks noGrp="1"/>
          </p:cNvSpPr>
          <p:nvPr>
            <p:ph type="pic" idx="2"/>
          </p:nvPr>
        </p:nvSpPr>
        <p:spPr>
          <a:xfrm>
            <a:off x="1022147" y="0"/>
            <a:ext cx="3938588" cy="6400800"/>
          </a:xfrm>
          <a:prstGeom prst="rect">
            <a:avLst/>
          </a:prstGeom>
          <a:noFill/>
          <a:ln>
            <a:noFill/>
          </a:ln>
        </p:spPr>
      </p:sp>
      <p:sp>
        <p:nvSpPr>
          <p:cNvPr id="70" name="Google Shape;70;p8"/>
          <p:cNvSpPr txBox="1">
            <a:spLocks noGrp="1"/>
          </p:cNvSpPr>
          <p:nvPr>
            <p:ph type="title"/>
          </p:nvPr>
        </p:nvSpPr>
        <p:spPr>
          <a:xfrm>
            <a:off x="5947966" y="2105933"/>
            <a:ext cx="5297883" cy="2237467"/>
          </a:xfrm>
          <a:prstGeom prst="rect">
            <a:avLst/>
          </a:prstGeom>
          <a:noFill/>
          <a:ln>
            <a:noFill/>
          </a:ln>
        </p:spPr>
        <p:txBody>
          <a:bodyPr spcFirstLastPara="1" wrap="square" lIns="91425" tIns="45700" rIns="91425" bIns="45700" anchor="t" anchorCtr="0">
            <a:normAutofit/>
          </a:bodyPr>
          <a:lstStyle>
            <a:lvl1pPr lvl="0" algn="l">
              <a:lnSpc>
                <a:spcPct val="150000"/>
              </a:lnSpc>
              <a:spcBef>
                <a:spcPts val="1000"/>
              </a:spcBef>
              <a:spcAft>
                <a:spcPts val="0"/>
              </a:spcAft>
              <a:buClr>
                <a:srgbClr val="5A695E"/>
              </a:buClr>
              <a:buSzPts val="2000"/>
              <a:buFont typeface="Arial"/>
              <a:buNone/>
              <a:defRPr sz="2000">
                <a:solidFill>
                  <a:srgbClr val="5A695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Google Shape;10;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Arial"/>
              <a:buNone/>
              <a:defRPr sz="4400" b="0"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150000"/>
              </a:lnSpc>
              <a:spcBef>
                <a:spcPts val="1000"/>
              </a:spcBef>
              <a:spcAft>
                <a:spcPts val="0"/>
              </a:spcAft>
              <a:buClr>
                <a:schemeClr val="lt1"/>
              </a:buClr>
              <a:buSzPts val="2800"/>
              <a:buFont typeface="Arial"/>
              <a:buChar char="•"/>
              <a:defRPr sz="2800" b="0" i="0" u="none" strike="noStrike" cap="none">
                <a:solidFill>
                  <a:schemeClr val="lt1"/>
                </a:solidFill>
                <a:latin typeface="Arial"/>
                <a:ea typeface="Arial"/>
                <a:cs typeface="Arial"/>
                <a:sym typeface="Arial"/>
              </a:defRPr>
            </a:lvl1pPr>
            <a:lvl2pPr marL="914400" marR="0" lvl="1" indent="-381000" algn="l" rtl="0">
              <a:lnSpc>
                <a:spcPct val="150000"/>
              </a:lnSpc>
              <a:spcBef>
                <a:spcPts val="500"/>
              </a:spcBef>
              <a:spcAft>
                <a:spcPts val="0"/>
              </a:spcAft>
              <a:buClr>
                <a:schemeClr val="lt1"/>
              </a:buClr>
              <a:buSzPts val="2400"/>
              <a:buFont typeface="Arial"/>
              <a:buChar char="•"/>
              <a:defRPr sz="2400" b="0" i="0" u="none" strike="noStrike" cap="none">
                <a:solidFill>
                  <a:schemeClr val="lt1"/>
                </a:solidFill>
                <a:latin typeface="Arial"/>
                <a:ea typeface="Arial"/>
                <a:cs typeface="Arial"/>
                <a:sym typeface="Arial"/>
              </a:defRPr>
            </a:lvl2pPr>
            <a:lvl3pPr marL="1371600" marR="0" lvl="2" indent="-355600" algn="l" rtl="0">
              <a:lnSpc>
                <a:spcPct val="15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3pPr>
            <a:lvl4pPr marL="1828800" marR="0" lvl="3" indent="-342900" algn="l" rtl="0">
              <a:lnSpc>
                <a:spcPct val="15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4pPr>
            <a:lvl5pPr marL="2286000" marR="0" lvl="4" indent="-342900" algn="l" rtl="0">
              <a:lnSpc>
                <a:spcPct val="15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9pPr>
          </a:lstStyle>
          <a:p>
            <a:endParaRPr/>
          </a:p>
        </p:txBody>
      </p:sp>
      <p:sp>
        <p:nvSpPr>
          <p:cNvPr id="12" name="Google Shape;12;p7"/>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13" name="Google Shape;13;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14" name="Google Shape;14;p7"/>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0" marR="0" lvl="1" indent="0" algn="r" rtl="0">
              <a:spcBef>
                <a:spcPts val="0"/>
              </a:spcBef>
              <a:buNone/>
              <a:defRPr sz="900" b="0" i="0" u="none" strike="noStrike" cap="none">
                <a:solidFill>
                  <a:schemeClr val="lt1"/>
                </a:solidFill>
                <a:latin typeface="Arial"/>
                <a:ea typeface="Arial"/>
                <a:cs typeface="Arial"/>
                <a:sym typeface="Arial"/>
              </a:defRPr>
            </a:lvl2pPr>
            <a:lvl3pPr marL="0" marR="0" lvl="2" indent="0" algn="r" rtl="0">
              <a:spcBef>
                <a:spcPts val="0"/>
              </a:spcBef>
              <a:buNone/>
              <a:defRPr sz="900" b="0" i="0" u="none" strike="noStrike" cap="none">
                <a:solidFill>
                  <a:schemeClr val="lt1"/>
                </a:solidFill>
                <a:latin typeface="Arial"/>
                <a:ea typeface="Arial"/>
                <a:cs typeface="Arial"/>
                <a:sym typeface="Arial"/>
              </a:defRPr>
            </a:lvl3pPr>
            <a:lvl4pPr marL="0" marR="0" lvl="3" indent="0" algn="r" rtl="0">
              <a:spcBef>
                <a:spcPts val="0"/>
              </a:spcBef>
              <a:buNone/>
              <a:defRPr sz="900" b="0" i="0" u="none" strike="noStrike" cap="none">
                <a:solidFill>
                  <a:schemeClr val="lt1"/>
                </a:solidFill>
                <a:latin typeface="Arial"/>
                <a:ea typeface="Arial"/>
                <a:cs typeface="Arial"/>
                <a:sym typeface="Arial"/>
              </a:defRPr>
            </a:lvl4pPr>
            <a:lvl5pPr marL="0" marR="0" lvl="4" indent="0" algn="r" rtl="0">
              <a:spcBef>
                <a:spcPts val="0"/>
              </a:spcBef>
              <a:buNone/>
              <a:defRPr sz="900" b="0" i="0" u="none" strike="noStrike" cap="none">
                <a:solidFill>
                  <a:schemeClr val="lt1"/>
                </a:solidFill>
                <a:latin typeface="Arial"/>
                <a:ea typeface="Arial"/>
                <a:cs typeface="Arial"/>
                <a:sym typeface="Arial"/>
              </a:defRPr>
            </a:lvl5pPr>
            <a:lvl6pPr marL="0" marR="0" lvl="5" indent="0" algn="r" rtl="0">
              <a:spcBef>
                <a:spcPts val="0"/>
              </a:spcBef>
              <a:buNone/>
              <a:defRPr sz="900" b="0" i="0" u="none" strike="noStrike" cap="none">
                <a:solidFill>
                  <a:schemeClr val="lt1"/>
                </a:solidFill>
                <a:latin typeface="Arial"/>
                <a:ea typeface="Arial"/>
                <a:cs typeface="Arial"/>
                <a:sym typeface="Arial"/>
              </a:defRPr>
            </a:lvl6pPr>
            <a:lvl7pPr marL="0" marR="0" lvl="6" indent="0" algn="r" rtl="0">
              <a:spcBef>
                <a:spcPts val="0"/>
              </a:spcBef>
              <a:buNone/>
              <a:defRPr sz="900" b="0" i="0" u="none" strike="noStrike" cap="none">
                <a:solidFill>
                  <a:schemeClr val="lt1"/>
                </a:solidFill>
                <a:latin typeface="Arial"/>
                <a:ea typeface="Arial"/>
                <a:cs typeface="Arial"/>
                <a:sym typeface="Arial"/>
              </a:defRPr>
            </a:lvl7pPr>
            <a:lvl8pPr marL="0" marR="0" lvl="7" indent="0" algn="r" rtl="0">
              <a:spcBef>
                <a:spcPts val="0"/>
              </a:spcBef>
              <a:buNone/>
              <a:defRPr sz="900" b="0" i="0" u="none" strike="noStrike" cap="none">
                <a:solidFill>
                  <a:schemeClr val="lt1"/>
                </a:solidFill>
                <a:latin typeface="Arial"/>
                <a:ea typeface="Arial"/>
                <a:cs typeface="Arial"/>
                <a:sym typeface="Arial"/>
              </a:defRPr>
            </a:lvl8pPr>
            <a:lvl9pPr marL="0" marR="0" lvl="8" indent="0" algn="r" rtl="0">
              <a:spcBef>
                <a:spcPts val="0"/>
              </a:spcBef>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648">
          <p15:clr>
            <a:srgbClr val="F26B43"/>
          </p15:clr>
        </p15:guide>
        <p15:guide id="2" pos="1176">
          <p15:clr>
            <a:srgbClr val="F26B43"/>
          </p15:clr>
        </p15:guide>
        <p15:guide id="3" pos="1296">
          <p15:clr>
            <a:srgbClr val="F26B43"/>
          </p15:clr>
        </p15:guide>
        <p15:guide id="4" pos="1824">
          <p15:clr>
            <a:srgbClr val="F26B43"/>
          </p15:clr>
        </p15:guide>
        <p15:guide id="5" pos="1944">
          <p15:clr>
            <a:srgbClr val="F26B43"/>
          </p15:clr>
        </p15:guide>
        <p15:guide id="6" pos="2472">
          <p15:clr>
            <a:srgbClr val="F26B43"/>
          </p15:clr>
        </p15:guide>
        <p15:guide id="7" pos="2592">
          <p15:clr>
            <a:srgbClr val="F26B43"/>
          </p15:clr>
        </p15:guide>
        <p15:guide id="8" pos="3120">
          <p15:clr>
            <a:srgbClr val="F26B43"/>
          </p15:clr>
        </p15:guide>
        <p15:guide id="9" pos="3240">
          <p15:clr>
            <a:srgbClr val="F26B43"/>
          </p15:clr>
        </p15:guide>
        <p15:guide id="10" pos="3792">
          <p15:clr>
            <a:srgbClr val="F26B43"/>
          </p15:clr>
        </p15:guide>
        <p15:guide id="11" pos="3912">
          <p15:clr>
            <a:srgbClr val="F26B43"/>
          </p15:clr>
        </p15:guide>
        <p15:guide id="12" pos="4416">
          <p15:clr>
            <a:srgbClr val="F26B43"/>
          </p15:clr>
        </p15:guide>
        <p15:guide id="13" pos="4560">
          <p15:clr>
            <a:srgbClr val="F26B43"/>
          </p15:clr>
        </p15:guide>
        <p15:guide id="14" pos="5088">
          <p15:clr>
            <a:srgbClr val="F26B43"/>
          </p15:clr>
        </p15:guide>
        <p15:guide id="15" pos="5208">
          <p15:clr>
            <a:srgbClr val="F26B43"/>
          </p15:clr>
        </p15:guide>
        <p15:guide id="16" pos="5736">
          <p15:clr>
            <a:srgbClr val="F26B43"/>
          </p15:clr>
        </p15:guide>
        <p15:guide id="17" pos="5856">
          <p15:clr>
            <a:srgbClr val="F26B43"/>
          </p15:clr>
        </p15:guide>
        <p15:guide id="18" pos="6384">
          <p15:clr>
            <a:srgbClr val="F26B43"/>
          </p15:clr>
        </p15:guide>
        <p15:guide id="19" pos="6504">
          <p15:clr>
            <a:srgbClr val="F26B43"/>
          </p15:clr>
        </p15:guide>
        <p15:guide id="20" pos="7032">
          <p15:clr>
            <a:srgbClr val="F26B43"/>
          </p15:clr>
        </p15:guide>
        <p15:guide id="21" orient="horz" pos="288">
          <p15:clr>
            <a:srgbClr val="F26B43"/>
          </p15:clr>
        </p15:guide>
        <p15:guide id="22" orient="horz" pos="1128">
          <p15:clr>
            <a:srgbClr val="F26B43"/>
          </p15:clr>
        </p15:guide>
        <p15:guide id="23" orient="horz" pos="1248">
          <p15:clr>
            <a:srgbClr val="F26B43"/>
          </p15:clr>
        </p15:guide>
        <p15:guide id="24" orient="horz" pos="2088">
          <p15:clr>
            <a:srgbClr val="F26B43"/>
          </p15:clr>
        </p15:guide>
        <p15:guide id="25" orient="horz" pos="2232">
          <p15:clr>
            <a:srgbClr val="F26B43"/>
          </p15:clr>
        </p15:guide>
        <p15:guide id="26" orient="horz" pos="3048">
          <p15:clr>
            <a:srgbClr val="F26B43"/>
          </p15:clr>
        </p15:guide>
        <p15:guide id="27" orient="horz" pos="3192">
          <p15:clr>
            <a:srgbClr val="F26B43"/>
          </p15:clr>
        </p15:guide>
        <p15:guide id="28" orient="horz" pos="403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7" name="Google Shape;27;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15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15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5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5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5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8" name="Google Shape;28;p6"/>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9" name="Google Shape;29;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0" name="Google Shape;30;p6"/>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Arial"/>
                <a:ea typeface="Arial"/>
                <a:cs typeface="Arial"/>
                <a:sym typeface="Arial"/>
              </a:defRPr>
            </a:lvl1pPr>
            <a:lvl2pPr marL="0" marR="0" lvl="1" indent="0" algn="r" rtl="0">
              <a:spcBef>
                <a:spcPts val="0"/>
              </a:spcBef>
              <a:buNone/>
              <a:defRPr sz="900" b="0" i="0" u="none" strike="noStrike" cap="none">
                <a:solidFill>
                  <a:srgbClr val="888888"/>
                </a:solidFill>
                <a:latin typeface="Arial"/>
                <a:ea typeface="Arial"/>
                <a:cs typeface="Arial"/>
                <a:sym typeface="Arial"/>
              </a:defRPr>
            </a:lvl2pPr>
            <a:lvl3pPr marL="0" marR="0" lvl="2" indent="0" algn="r" rtl="0">
              <a:spcBef>
                <a:spcPts val="0"/>
              </a:spcBef>
              <a:buNone/>
              <a:defRPr sz="900" b="0" i="0" u="none" strike="noStrike" cap="none">
                <a:solidFill>
                  <a:srgbClr val="888888"/>
                </a:solidFill>
                <a:latin typeface="Arial"/>
                <a:ea typeface="Arial"/>
                <a:cs typeface="Arial"/>
                <a:sym typeface="Arial"/>
              </a:defRPr>
            </a:lvl3pPr>
            <a:lvl4pPr marL="0" marR="0" lvl="3" indent="0" algn="r" rtl="0">
              <a:spcBef>
                <a:spcPts val="0"/>
              </a:spcBef>
              <a:buNone/>
              <a:defRPr sz="900" b="0" i="0" u="none" strike="noStrike" cap="none">
                <a:solidFill>
                  <a:srgbClr val="888888"/>
                </a:solidFill>
                <a:latin typeface="Arial"/>
                <a:ea typeface="Arial"/>
                <a:cs typeface="Arial"/>
                <a:sym typeface="Arial"/>
              </a:defRPr>
            </a:lvl4pPr>
            <a:lvl5pPr marL="0" marR="0" lvl="4" indent="0" algn="r" rtl="0">
              <a:spcBef>
                <a:spcPts val="0"/>
              </a:spcBef>
              <a:buNone/>
              <a:defRPr sz="900" b="0" i="0" u="none" strike="noStrike" cap="none">
                <a:solidFill>
                  <a:srgbClr val="888888"/>
                </a:solidFill>
                <a:latin typeface="Arial"/>
                <a:ea typeface="Arial"/>
                <a:cs typeface="Arial"/>
                <a:sym typeface="Arial"/>
              </a:defRPr>
            </a:lvl5pPr>
            <a:lvl6pPr marL="0" marR="0" lvl="5" indent="0" algn="r" rtl="0">
              <a:spcBef>
                <a:spcPts val="0"/>
              </a:spcBef>
              <a:buNone/>
              <a:defRPr sz="900" b="0" i="0" u="none" strike="noStrike" cap="none">
                <a:solidFill>
                  <a:srgbClr val="888888"/>
                </a:solidFill>
                <a:latin typeface="Arial"/>
                <a:ea typeface="Arial"/>
                <a:cs typeface="Arial"/>
                <a:sym typeface="Arial"/>
              </a:defRPr>
            </a:lvl6pPr>
            <a:lvl7pPr marL="0" marR="0" lvl="6" indent="0" algn="r" rtl="0">
              <a:spcBef>
                <a:spcPts val="0"/>
              </a:spcBef>
              <a:buNone/>
              <a:defRPr sz="900" b="0" i="0" u="none" strike="noStrike" cap="none">
                <a:solidFill>
                  <a:srgbClr val="888888"/>
                </a:solidFill>
                <a:latin typeface="Arial"/>
                <a:ea typeface="Arial"/>
                <a:cs typeface="Arial"/>
                <a:sym typeface="Arial"/>
              </a:defRPr>
            </a:lvl7pPr>
            <a:lvl8pPr marL="0" marR="0" lvl="7" indent="0" algn="r" rtl="0">
              <a:spcBef>
                <a:spcPts val="0"/>
              </a:spcBef>
              <a:buNone/>
              <a:defRPr sz="900" b="0" i="0" u="none" strike="noStrike" cap="none">
                <a:solidFill>
                  <a:srgbClr val="888888"/>
                </a:solidFill>
                <a:latin typeface="Arial"/>
                <a:ea typeface="Arial"/>
                <a:cs typeface="Arial"/>
                <a:sym typeface="Arial"/>
              </a:defRPr>
            </a:lvl8pPr>
            <a:lvl9pPr marL="0" marR="0" lvl="8" indent="0" algn="r" rtl="0">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648">
          <p15:clr>
            <a:srgbClr val="F26B43"/>
          </p15:clr>
        </p15:guide>
        <p15:guide id="2" pos="1176">
          <p15:clr>
            <a:srgbClr val="F26B43"/>
          </p15:clr>
        </p15:guide>
        <p15:guide id="3" pos="1296">
          <p15:clr>
            <a:srgbClr val="F26B43"/>
          </p15:clr>
        </p15:guide>
        <p15:guide id="4" pos="1824">
          <p15:clr>
            <a:srgbClr val="F26B43"/>
          </p15:clr>
        </p15:guide>
        <p15:guide id="5" pos="1944">
          <p15:clr>
            <a:srgbClr val="F26B43"/>
          </p15:clr>
        </p15:guide>
        <p15:guide id="6" pos="2472">
          <p15:clr>
            <a:srgbClr val="F26B43"/>
          </p15:clr>
        </p15:guide>
        <p15:guide id="7" pos="2592">
          <p15:clr>
            <a:srgbClr val="F26B43"/>
          </p15:clr>
        </p15:guide>
        <p15:guide id="8" pos="3120">
          <p15:clr>
            <a:srgbClr val="F26B43"/>
          </p15:clr>
        </p15:guide>
        <p15:guide id="9" pos="3240">
          <p15:clr>
            <a:srgbClr val="F26B43"/>
          </p15:clr>
        </p15:guide>
        <p15:guide id="10" pos="3792">
          <p15:clr>
            <a:srgbClr val="F26B43"/>
          </p15:clr>
        </p15:guide>
        <p15:guide id="11" pos="3912">
          <p15:clr>
            <a:srgbClr val="F26B43"/>
          </p15:clr>
        </p15:guide>
        <p15:guide id="12" pos="4416">
          <p15:clr>
            <a:srgbClr val="F26B43"/>
          </p15:clr>
        </p15:guide>
        <p15:guide id="13" pos="4560">
          <p15:clr>
            <a:srgbClr val="F26B43"/>
          </p15:clr>
        </p15:guide>
        <p15:guide id="14" pos="5088">
          <p15:clr>
            <a:srgbClr val="F26B43"/>
          </p15:clr>
        </p15:guide>
        <p15:guide id="15" pos="5208">
          <p15:clr>
            <a:srgbClr val="F26B43"/>
          </p15:clr>
        </p15:guide>
        <p15:guide id="16" pos="5736">
          <p15:clr>
            <a:srgbClr val="F26B43"/>
          </p15:clr>
        </p15:guide>
        <p15:guide id="17" pos="5856">
          <p15:clr>
            <a:srgbClr val="F26B43"/>
          </p15:clr>
        </p15:guide>
        <p15:guide id="18" pos="6384">
          <p15:clr>
            <a:srgbClr val="F26B43"/>
          </p15:clr>
        </p15:guide>
        <p15:guide id="19" pos="6504">
          <p15:clr>
            <a:srgbClr val="F26B43"/>
          </p15:clr>
        </p15:guide>
        <p15:guide id="20" pos="7032">
          <p15:clr>
            <a:srgbClr val="F26B43"/>
          </p15:clr>
        </p15:guide>
        <p15:guide id="21" orient="horz" pos="288">
          <p15:clr>
            <a:srgbClr val="F26B43"/>
          </p15:clr>
        </p15:guide>
        <p15:guide id="22" orient="horz" pos="1128">
          <p15:clr>
            <a:srgbClr val="F26B43"/>
          </p15:clr>
        </p15:guide>
        <p15:guide id="23" orient="horz" pos="1248">
          <p15:clr>
            <a:srgbClr val="F26B43"/>
          </p15:clr>
        </p15:guide>
        <p15:guide id="24" orient="horz" pos="2088">
          <p15:clr>
            <a:srgbClr val="F26B43"/>
          </p15:clr>
        </p15:guide>
        <p15:guide id="25" orient="horz" pos="2232">
          <p15:clr>
            <a:srgbClr val="F26B43"/>
          </p15:clr>
        </p15:guide>
        <p15:guide id="26" orient="horz" pos="3048">
          <p15:clr>
            <a:srgbClr val="F26B43"/>
          </p15:clr>
        </p15:guide>
        <p15:guide id="27" orient="horz" pos="3192">
          <p15:clr>
            <a:srgbClr val="F26B43"/>
          </p15:clr>
        </p15:guide>
        <p15:guide id="28" orient="horz" pos="403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6"/>
        <p:cNvGrpSpPr/>
        <p:nvPr/>
      </p:nvGrpSpPr>
      <p:grpSpPr>
        <a:xfrm>
          <a:off x="0" y="0"/>
          <a:ext cx="0" cy="0"/>
          <a:chOff x="0" y="0"/>
          <a:chExt cx="0" cy="0"/>
        </a:xfrm>
      </p:grpSpPr>
      <p:sp>
        <p:nvSpPr>
          <p:cNvPr id="117" name="Google Shape;117;p1"/>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18" name="Google Shape;118;p1"/>
          <p:cNvPicPr preferRelativeResize="0"/>
          <p:nvPr/>
        </p:nvPicPr>
        <p:blipFill rotWithShape="1">
          <a:blip r:embed="rId3">
            <a:alphaModFix amt="35000"/>
          </a:blip>
          <a:srcRect l="10593" r="11185"/>
          <a:stretch/>
        </p:blipFill>
        <p:spPr>
          <a:xfrm>
            <a:off x="20" y="1"/>
            <a:ext cx="12191980" cy="6857999"/>
          </a:xfrm>
          <a:prstGeom prst="rect">
            <a:avLst/>
          </a:prstGeom>
          <a:noFill/>
          <a:ln>
            <a:noFill/>
          </a:ln>
        </p:spPr>
      </p:pic>
      <p:sp>
        <p:nvSpPr>
          <p:cNvPr id="119" name="Google Shape;119;p1"/>
          <p:cNvSpPr txBox="1">
            <a:spLocks noGrp="1"/>
          </p:cNvSpPr>
          <p:nvPr>
            <p:ph type="title"/>
          </p:nvPr>
        </p:nvSpPr>
        <p:spPr>
          <a:xfrm>
            <a:off x="838201" y="1065862"/>
            <a:ext cx="3313164" cy="4726276"/>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rgbClr val="FFFFFF"/>
              </a:buClr>
              <a:buSzPts val="4000"/>
              <a:buFont typeface="Arial"/>
              <a:buNone/>
            </a:pPr>
            <a:r>
              <a:rPr lang="en-US" sz="4000">
                <a:solidFill>
                  <a:srgbClr val="FFFFFF"/>
                </a:solidFill>
              </a:rPr>
              <a:t>Earthquake Data</a:t>
            </a:r>
            <a:endParaRPr/>
          </a:p>
        </p:txBody>
      </p:sp>
      <p:cxnSp>
        <p:nvCxnSpPr>
          <p:cNvPr id="120" name="Google Shape;120;p1"/>
          <p:cNvCxnSpPr/>
          <p:nvPr/>
        </p:nvCxnSpPr>
        <p:spPr>
          <a:xfrm>
            <a:off x="4653372" y="2286000"/>
            <a:ext cx="0" cy="2286000"/>
          </a:xfrm>
          <a:prstGeom prst="straightConnector1">
            <a:avLst/>
          </a:prstGeom>
          <a:noFill/>
          <a:ln w="15875" cap="flat" cmpd="sng">
            <a:solidFill>
              <a:srgbClr val="FFFFFF"/>
            </a:solidFill>
            <a:prstDash val="solid"/>
            <a:miter lim="800000"/>
            <a:headEnd type="none" w="sm" len="sm"/>
            <a:tailEnd type="none" w="sm" len="sm"/>
          </a:ln>
        </p:spPr>
      </p:cxnSp>
      <p:sp>
        <p:nvSpPr>
          <p:cNvPr id="121" name="Google Shape;121;p1"/>
          <p:cNvSpPr txBox="1">
            <a:spLocks noGrp="1"/>
          </p:cNvSpPr>
          <p:nvPr>
            <p:ph type="body" idx="4294967295"/>
          </p:nvPr>
        </p:nvSpPr>
        <p:spPr>
          <a:xfrm>
            <a:off x="5155379" y="1065862"/>
            <a:ext cx="5744685" cy="4726276"/>
          </a:xfrm>
          <a:prstGeom prst="rect">
            <a:avLst/>
          </a:prstGeom>
          <a:noFill/>
          <a:ln>
            <a:noFill/>
          </a:ln>
        </p:spPr>
        <p:txBody>
          <a:bodyPr spcFirstLastPara="1" wrap="square" lIns="91425" tIns="45700" rIns="91425" bIns="45700" anchor="ctr" anchorCtr="0">
            <a:normAutofit/>
          </a:bodyPr>
          <a:lstStyle/>
          <a:p>
            <a:pPr marL="228600" lvl="0" indent="-228600" algn="l" rtl="0">
              <a:lnSpc>
                <a:spcPct val="90000"/>
              </a:lnSpc>
              <a:spcBef>
                <a:spcPts val="0"/>
              </a:spcBef>
              <a:spcAft>
                <a:spcPts val="0"/>
              </a:spcAft>
              <a:buClr>
                <a:srgbClr val="FFFFFF"/>
              </a:buClr>
              <a:buSzPts val="2000"/>
              <a:buChar char="•"/>
            </a:pPr>
            <a:r>
              <a:rPr lang="en-US" sz="2000">
                <a:solidFill>
                  <a:srgbClr val="FFFFFF"/>
                </a:solidFill>
              </a:rPr>
              <a:t>Project 3 Group 3</a:t>
            </a:r>
            <a:endParaRPr/>
          </a:p>
          <a:p>
            <a:pPr marL="228600" lvl="0" indent="-228600" algn="l" rtl="0">
              <a:lnSpc>
                <a:spcPct val="90000"/>
              </a:lnSpc>
              <a:spcBef>
                <a:spcPts val="1000"/>
              </a:spcBef>
              <a:spcAft>
                <a:spcPts val="0"/>
              </a:spcAft>
              <a:buClr>
                <a:srgbClr val="FFFFFF"/>
              </a:buClr>
              <a:buSzPts val="2000"/>
              <a:buChar char="•"/>
            </a:pPr>
            <a:r>
              <a:rPr lang="en-US" sz="2000">
                <a:solidFill>
                  <a:srgbClr val="FFFFFF"/>
                </a:solidFill>
              </a:rPr>
              <a:t>Aiden Thompson</a:t>
            </a:r>
            <a:endParaRPr/>
          </a:p>
          <a:p>
            <a:pPr marL="228600" lvl="0" indent="-228600" algn="l" rtl="0">
              <a:lnSpc>
                <a:spcPct val="90000"/>
              </a:lnSpc>
              <a:spcBef>
                <a:spcPts val="1000"/>
              </a:spcBef>
              <a:spcAft>
                <a:spcPts val="0"/>
              </a:spcAft>
              <a:buClr>
                <a:srgbClr val="FFFFFF"/>
              </a:buClr>
              <a:buSzPts val="2000"/>
              <a:buChar char="•"/>
            </a:pPr>
            <a:r>
              <a:rPr lang="en-US" sz="2000">
                <a:solidFill>
                  <a:srgbClr val="FFFFFF"/>
                </a:solidFill>
              </a:rPr>
              <a:t>Liam Twomey</a:t>
            </a:r>
            <a:endParaRPr/>
          </a:p>
          <a:p>
            <a:pPr marL="228600" lvl="0" indent="-228600" algn="l" rtl="0">
              <a:lnSpc>
                <a:spcPct val="90000"/>
              </a:lnSpc>
              <a:spcBef>
                <a:spcPts val="1000"/>
              </a:spcBef>
              <a:spcAft>
                <a:spcPts val="0"/>
              </a:spcAft>
              <a:buClr>
                <a:srgbClr val="FFFFFF"/>
              </a:buClr>
              <a:buSzPts val="2000"/>
              <a:buChar char="•"/>
            </a:pPr>
            <a:r>
              <a:rPr lang="en-US" sz="2000">
                <a:solidFill>
                  <a:srgbClr val="FFFFFF"/>
                </a:solidFill>
              </a:rPr>
              <a:t>Angela Alexander Smith</a:t>
            </a:r>
            <a:endParaRPr/>
          </a:p>
          <a:p>
            <a:pPr marL="228600" lvl="0" indent="-101600" algn="l" rtl="0">
              <a:lnSpc>
                <a:spcPct val="90000"/>
              </a:lnSpc>
              <a:spcBef>
                <a:spcPts val="1000"/>
              </a:spcBef>
              <a:spcAft>
                <a:spcPts val="0"/>
              </a:spcAft>
              <a:buClr>
                <a:schemeClr val="lt1"/>
              </a:buClr>
              <a:buSzPts val="2000"/>
              <a:buNone/>
            </a:pPr>
            <a:endParaRPr sz="2000">
              <a:solidFill>
                <a:srgbClr val="FFFFFF"/>
              </a:solidFill>
            </a:endParaRPr>
          </a:p>
        </p:txBody>
      </p:sp>
      <p:sp>
        <p:nvSpPr>
          <p:cNvPr id="122" name="Google Shape;122;p1"/>
          <p:cNvSpPr txBox="1">
            <a:spLocks noGrp="1"/>
          </p:cNvSpPr>
          <p:nvPr>
            <p:ph type="dt" idx="10"/>
          </p:nvPr>
        </p:nvSpPr>
        <p:spPr>
          <a:xfrm>
            <a:off x="838199" y="6356350"/>
            <a:ext cx="3474031"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r>
              <a:rPr lang="en-US" sz="1200">
                <a:solidFill>
                  <a:srgbClr val="FFFFFF"/>
                </a:solidFill>
                <a:latin typeface="Calibri"/>
                <a:ea typeface="Calibri"/>
                <a:cs typeface="Calibri"/>
                <a:sym typeface="Calibri"/>
              </a:rPr>
              <a:t>10/25/2022</a:t>
            </a:r>
            <a:endParaRPr sz="1200">
              <a:solidFill>
                <a:srgbClr val="FFFFFF"/>
              </a:solidFill>
              <a:latin typeface="Calibri"/>
              <a:ea typeface="Calibri"/>
              <a:cs typeface="Calibri"/>
              <a:sym typeface="Calibri"/>
            </a:endParaRPr>
          </a:p>
        </p:txBody>
      </p:sp>
      <p:sp>
        <p:nvSpPr>
          <p:cNvPr id="123" name="Google Shape;123;p1"/>
          <p:cNvSpPr txBox="1">
            <a:spLocks noGrp="1"/>
          </p:cNvSpPr>
          <p:nvPr>
            <p:ph type="sldNum" idx="12"/>
          </p:nvPr>
        </p:nvSpPr>
        <p:spPr>
          <a:xfrm>
            <a:off x="10453254" y="6356350"/>
            <a:ext cx="90054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sz="1200">
                <a:solidFill>
                  <a:srgbClr val="FFFFFF"/>
                </a:solidFill>
                <a:latin typeface="Calibri"/>
                <a:ea typeface="Calibri"/>
                <a:cs typeface="Calibri"/>
                <a:sym typeface="Calibri"/>
              </a:rPr>
              <a:t>1</a:t>
            </a:fld>
            <a:endParaRPr sz="1200">
              <a:solidFill>
                <a:srgbClr val="FFFFFF"/>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27"/>
        <p:cNvGrpSpPr/>
        <p:nvPr/>
      </p:nvGrpSpPr>
      <p:grpSpPr>
        <a:xfrm>
          <a:off x="0" y="0"/>
          <a:ext cx="0" cy="0"/>
          <a:chOff x="0" y="0"/>
          <a:chExt cx="0" cy="0"/>
        </a:xfrm>
      </p:grpSpPr>
      <p:sp>
        <p:nvSpPr>
          <p:cNvPr id="128" name="Google Shape;128;p2"/>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10/25/2022</a:t>
            </a:r>
            <a:endParaRPr/>
          </a:p>
        </p:txBody>
      </p:sp>
      <p:sp>
        <p:nvSpPr>
          <p:cNvPr id="129" name="Google Shape;129;p2"/>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
        <p:nvSpPr>
          <p:cNvPr id="130" name="Google Shape;130;p2"/>
          <p:cNvSpPr txBox="1">
            <a:spLocks noGrp="1"/>
          </p:cNvSpPr>
          <p:nvPr>
            <p:ph type="title"/>
          </p:nvPr>
        </p:nvSpPr>
        <p:spPr>
          <a:xfrm>
            <a:off x="896829" y="573503"/>
            <a:ext cx="10156826" cy="1369591"/>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5A695E"/>
              </a:buClr>
              <a:buSzPts val="7200"/>
              <a:buFont typeface="Arial"/>
              <a:buNone/>
            </a:pPr>
            <a:r>
              <a:rPr lang="en-US"/>
              <a:t>Background</a:t>
            </a:r>
            <a:endParaRPr/>
          </a:p>
        </p:txBody>
      </p:sp>
      <p:sp>
        <p:nvSpPr>
          <p:cNvPr id="131" name="Google Shape;131;p2"/>
          <p:cNvSpPr txBox="1">
            <a:spLocks noGrp="1"/>
          </p:cNvSpPr>
          <p:nvPr>
            <p:ph type="body" idx="4294967295"/>
          </p:nvPr>
        </p:nvSpPr>
        <p:spPr>
          <a:xfrm>
            <a:off x="0" y="517525"/>
            <a:ext cx="2955925" cy="1333500"/>
          </a:xfrm>
          <a:prstGeom prst="rect">
            <a:avLst/>
          </a:prstGeom>
          <a:noFill/>
          <a:ln>
            <a:noFill/>
          </a:ln>
        </p:spPr>
        <p:txBody>
          <a:bodyPr spcFirstLastPara="1" wrap="square" lIns="91425" tIns="45700" rIns="91425" bIns="45700" anchor="t" anchorCtr="0">
            <a:normAutofit/>
          </a:bodyPr>
          <a:lstStyle/>
          <a:p>
            <a:pPr marL="228600" lvl="0" indent="-228600" algn="l" rtl="0">
              <a:lnSpc>
                <a:spcPct val="150000"/>
              </a:lnSpc>
              <a:spcBef>
                <a:spcPts val="0"/>
              </a:spcBef>
              <a:spcAft>
                <a:spcPts val="0"/>
              </a:spcAft>
              <a:buClr>
                <a:schemeClr val="lt1"/>
              </a:buClr>
              <a:buSzPts val="2800"/>
              <a:buChar char="•"/>
            </a:pPr>
            <a:r>
              <a:rPr lang="en-US"/>
              <a:t>01</a:t>
            </a:r>
            <a:endParaRPr/>
          </a:p>
        </p:txBody>
      </p:sp>
      <p:sp>
        <p:nvSpPr>
          <p:cNvPr id="132" name="Google Shape;132;p2"/>
          <p:cNvSpPr txBox="1">
            <a:spLocks noGrp="1"/>
          </p:cNvSpPr>
          <p:nvPr>
            <p:ph type="body" idx="4294967295"/>
          </p:nvPr>
        </p:nvSpPr>
        <p:spPr>
          <a:xfrm>
            <a:off x="-1" y="2009775"/>
            <a:ext cx="5210355" cy="4391025"/>
          </a:xfrm>
          <a:prstGeom prst="rect">
            <a:avLst/>
          </a:prstGeom>
          <a:noFill/>
          <a:ln>
            <a:noFill/>
          </a:ln>
        </p:spPr>
        <p:txBody>
          <a:bodyPr spcFirstLastPara="1" wrap="square" lIns="91425" tIns="45700" rIns="91425" bIns="45700" anchor="t" anchorCtr="0">
            <a:normAutofit fontScale="62500" lnSpcReduction="20000"/>
          </a:bodyPr>
          <a:lstStyle/>
          <a:p>
            <a:pPr marL="228600" lvl="0" indent="-228600" algn="l" rtl="0">
              <a:lnSpc>
                <a:spcPct val="150000"/>
              </a:lnSpc>
              <a:spcBef>
                <a:spcPts val="0"/>
              </a:spcBef>
              <a:spcAft>
                <a:spcPts val="0"/>
              </a:spcAft>
              <a:buClr>
                <a:srgbClr val="24292F"/>
              </a:buClr>
              <a:buSzPct val="100000"/>
              <a:buChar char="•"/>
            </a:pPr>
            <a:r>
              <a:rPr lang="en-US" b="0" i="0">
                <a:solidFill>
                  <a:srgbClr val="24292F"/>
                </a:solidFill>
                <a:latin typeface="Arial"/>
                <a:ea typeface="Arial"/>
                <a:cs typeface="Arial"/>
                <a:sym typeface="Arial"/>
              </a:rPr>
              <a:t>As the world changes around us we are seeing ever increasing natural cataclysmic events resulting in the further need to reflect on historical events to better allow us to predict what may happen in the future. For this project we decided to focus on recent worldwide Earthquake Data available at earthwake.usgs.gov to create a user-friendly worldwide map of Earthquakes using the following criteria from the observed columns Latitude, Longitude, Magnitude, Depth, Time &amp; Place. We then also created other relevant visualizations utilizing the data retrieved.</a:t>
            </a:r>
            <a:endParaRPr/>
          </a:p>
        </p:txBody>
      </p:sp>
      <p:pic>
        <p:nvPicPr>
          <p:cNvPr id="133" name="Google Shape;133;p2"/>
          <p:cNvPicPr preferRelativeResize="0"/>
          <p:nvPr/>
        </p:nvPicPr>
        <p:blipFill rotWithShape="1">
          <a:blip r:embed="rId3">
            <a:alphaModFix/>
          </a:blip>
          <a:srcRect/>
          <a:stretch/>
        </p:blipFill>
        <p:spPr>
          <a:xfrm>
            <a:off x="5877699" y="1639019"/>
            <a:ext cx="5901439" cy="464547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3"/>
          <p:cNvSpPr txBox="1">
            <a:spLocks noGrp="1"/>
          </p:cNvSpPr>
          <p:nvPr>
            <p:ph type="body" idx="4294967295"/>
          </p:nvPr>
        </p:nvSpPr>
        <p:spPr>
          <a:xfrm>
            <a:off x="1028700" y="3556002"/>
            <a:ext cx="3108960" cy="2286000"/>
          </a:xfrm>
          <a:prstGeom prst="rect">
            <a:avLst/>
          </a:prstGeom>
          <a:noFill/>
          <a:ln>
            <a:noFill/>
          </a:ln>
        </p:spPr>
        <p:txBody>
          <a:bodyPr spcFirstLastPara="1" wrap="square" lIns="91425" tIns="45700" rIns="91425" bIns="45700" anchor="t" anchorCtr="0">
            <a:noAutofit/>
          </a:bodyPr>
          <a:lstStyle/>
          <a:p>
            <a:pPr marL="228600" lvl="0" indent="-228600" algn="l" rtl="0">
              <a:lnSpc>
                <a:spcPct val="150000"/>
              </a:lnSpc>
              <a:spcBef>
                <a:spcPts val="0"/>
              </a:spcBef>
              <a:spcAft>
                <a:spcPts val="0"/>
              </a:spcAft>
              <a:buClr>
                <a:srgbClr val="24292F"/>
              </a:buClr>
              <a:buSzPts val="1000"/>
              <a:buChar char="•"/>
            </a:pPr>
            <a:r>
              <a:rPr lang="en-US" sz="1000" b="0" i="0">
                <a:solidFill>
                  <a:srgbClr val="24292F"/>
                </a:solidFill>
                <a:latin typeface="Arial"/>
                <a:ea typeface="Arial"/>
                <a:cs typeface="Arial"/>
                <a:sym typeface="Arial"/>
              </a:rPr>
              <a:t>The data was extracted from the above link into a CSV file utilizing a Juypter Notebook and importing Panda's Library the CSV was read in to review what columns would be relevant to the visualization's that we wanted to create. After identifying the columns of interest as being place, mag, depth, longitude, latitude &amp; time, a cleaned data frame was created and then exported to a new output CSV.</a:t>
            </a:r>
            <a:endParaRPr/>
          </a:p>
          <a:p>
            <a:pPr marL="228600" lvl="0" indent="-228600" algn="l" rtl="0">
              <a:lnSpc>
                <a:spcPct val="150000"/>
              </a:lnSpc>
              <a:spcBef>
                <a:spcPts val="1000"/>
              </a:spcBef>
              <a:spcAft>
                <a:spcPts val="0"/>
              </a:spcAft>
              <a:buClr>
                <a:schemeClr val="dk1"/>
              </a:buClr>
              <a:buSzPts val="1000"/>
              <a:buChar char="•"/>
            </a:pPr>
            <a:r>
              <a:rPr lang="en-US" sz="1000"/>
              <a:t>Utilizing pyMongo &amp; MongoDB this was then stored into a data frame.</a:t>
            </a:r>
            <a:br>
              <a:rPr lang="en-US" sz="1000"/>
            </a:br>
            <a:endParaRPr sz="1000"/>
          </a:p>
        </p:txBody>
      </p:sp>
      <p:pic>
        <p:nvPicPr>
          <p:cNvPr id="139" name="Google Shape;139;p3"/>
          <p:cNvPicPr preferRelativeResize="0">
            <a:picLocks noGrp="1"/>
          </p:cNvPicPr>
          <p:nvPr>
            <p:ph type="body" idx="4294967295"/>
          </p:nvPr>
        </p:nvPicPr>
        <p:blipFill rotWithShape="1">
          <a:blip r:embed="rId3">
            <a:alphaModFix/>
          </a:blip>
          <a:srcRect/>
          <a:stretch/>
        </p:blipFill>
        <p:spPr>
          <a:xfrm>
            <a:off x="4541838" y="3556000"/>
            <a:ext cx="3108325" cy="2844800"/>
          </a:xfrm>
          <a:prstGeom prst="rect">
            <a:avLst/>
          </a:prstGeom>
          <a:noFill/>
          <a:ln>
            <a:noFill/>
          </a:ln>
        </p:spPr>
      </p:pic>
      <p:pic>
        <p:nvPicPr>
          <p:cNvPr id="140" name="Google Shape;140;p3" descr="Graphical user interface, table&#10;&#10;Description automatically generated"/>
          <p:cNvPicPr preferRelativeResize="0">
            <a:picLocks noGrp="1"/>
          </p:cNvPicPr>
          <p:nvPr>
            <p:ph type="body" idx="4294967295"/>
          </p:nvPr>
        </p:nvPicPr>
        <p:blipFill rotWithShape="1">
          <a:blip r:embed="rId4">
            <a:alphaModFix/>
          </a:blip>
          <a:srcRect/>
          <a:stretch/>
        </p:blipFill>
        <p:spPr>
          <a:xfrm>
            <a:off x="8054975" y="3556000"/>
            <a:ext cx="3108325" cy="2844800"/>
          </a:xfrm>
          <a:prstGeom prst="rect">
            <a:avLst/>
          </a:prstGeom>
          <a:noFill/>
          <a:ln>
            <a:noFill/>
          </a:ln>
        </p:spPr>
      </p:pic>
      <p:sp>
        <p:nvSpPr>
          <p:cNvPr id="141" name="Google Shape;141;p3"/>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None/>
            </a:pPr>
            <a:r>
              <a:rPr lang="en-US"/>
              <a:t>10/25/2022</a:t>
            </a:r>
            <a:endParaRPr/>
          </a:p>
        </p:txBody>
      </p:sp>
      <p:sp>
        <p:nvSpPr>
          <p:cNvPr id="142" name="Google Shape;142;p3"/>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3</a:t>
            </a:fld>
            <a:endParaRPr/>
          </a:p>
        </p:txBody>
      </p:sp>
      <p:sp>
        <p:nvSpPr>
          <p:cNvPr id="143" name="Google Shape;143;p3"/>
          <p:cNvSpPr txBox="1">
            <a:spLocks noGrp="1"/>
          </p:cNvSpPr>
          <p:nvPr>
            <p:ph type="title"/>
          </p:nvPr>
        </p:nvSpPr>
        <p:spPr>
          <a:xfrm>
            <a:off x="400236" y="555300"/>
            <a:ext cx="3924300" cy="243438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5A695E"/>
              </a:buClr>
              <a:buSzPts val="5600"/>
              <a:buFont typeface="Arial"/>
              <a:buNone/>
            </a:pPr>
            <a:r>
              <a:rPr lang="en-US" sz="5600"/>
              <a:t>Data Wrangling</a:t>
            </a:r>
            <a:br>
              <a:rPr lang="en-US" sz="5600"/>
            </a:br>
            <a:r>
              <a:rPr lang="en-US" sz="2000"/>
              <a:t>https://earthquake.usgs.gov</a:t>
            </a:r>
            <a:endParaRPr/>
          </a:p>
        </p:txBody>
      </p:sp>
      <p:pic>
        <p:nvPicPr>
          <p:cNvPr id="144" name="Google Shape;144;p3"/>
          <p:cNvPicPr preferRelativeResize="0">
            <a:picLocks noGrp="1"/>
          </p:cNvPicPr>
          <p:nvPr>
            <p:ph type="pic" idx="2"/>
          </p:nvPr>
        </p:nvPicPr>
        <p:blipFill rotWithShape="1">
          <a:blip r:embed="rId5">
            <a:alphaModFix/>
          </a:blip>
          <a:srcRect l="5524" r="5523"/>
          <a:stretch/>
        </p:blipFill>
        <p:spPr>
          <a:xfrm>
            <a:off x="4606925" y="0"/>
            <a:ext cx="7451725" cy="3302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4"/>
          <p:cNvSpPr txBox="1">
            <a:spLocks noGrp="1"/>
          </p:cNvSpPr>
          <p:nvPr>
            <p:ph type="body" idx="4294967295"/>
          </p:nvPr>
        </p:nvSpPr>
        <p:spPr>
          <a:xfrm>
            <a:off x="1028699" y="3614472"/>
            <a:ext cx="6739361" cy="2872509"/>
          </a:xfrm>
          <a:prstGeom prst="rect">
            <a:avLst/>
          </a:prstGeom>
          <a:noFill/>
          <a:ln>
            <a:noFill/>
          </a:ln>
        </p:spPr>
        <p:txBody>
          <a:bodyPr spcFirstLastPara="1" wrap="square" lIns="91425" tIns="45700" rIns="91425" bIns="45700" anchor="t" anchorCtr="0">
            <a:noAutofit/>
          </a:bodyPr>
          <a:lstStyle/>
          <a:p>
            <a:pPr marL="228600" lvl="0" indent="-241300" algn="l" rtl="0">
              <a:lnSpc>
                <a:spcPct val="150000"/>
              </a:lnSpc>
              <a:spcBef>
                <a:spcPts val="0"/>
              </a:spcBef>
              <a:spcAft>
                <a:spcPts val="0"/>
              </a:spcAft>
              <a:buClr>
                <a:schemeClr val="dk1"/>
              </a:buClr>
              <a:buSzPts val="1200"/>
              <a:buChar char="•"/>
            </a:pPr>
            <a:r>
              <a:rPr lang="en-US" sz="1200"/>
              <a:t>Interactive visualizations were then created using Leafet and Java Script files as well as using flexbox to deploy to the web.</a:t>
            </a:r>
            <a:endParaRPr sz="1200"/>
          </a:p>
          <a:p>
            <a:pPr marL="228600" lvl="0" indent="-241300" algn="l" rtl="0">
              <a:lnSpc>
                <a:spcPct val="150000"/>
              </a:lnSpc>
              <a:spcBef>
                <a:spcPts val="0"/>
              </a:spcBef>
              <a:spcAft>
                <a:spcPts val="0"/>
              </a:spcAft>
              <a:buSzPts val="1200"/>
              <a:buChar char="•"/>
            </a:pPr>
            <a:r>
              <a:rPr lang="en-US" sz="1200"/>
              <a:t>GeoJson data taken from earthquake.usgs.gov website for all earthquakes from February to October 2022.</a:t>
            </a:r>
            <a:endParaRPr sz="1200"/>
          </a:p>
          <a:p>
            <a:pPr marL="228600" lvl="0" indent="-241300" algn="l" rtl="0">
              <a:lnSpc>
                <a:spcPct val="150000"/>
              </a:lnSpc>
              <a:spcBef>
                <a:spcPts val="0"/>
              </a:spcBef>
              <a:spcAft>
                <a:spcPts val="0"/>
              </a:spcAft>
              <a:buSzPts val="1200"/>
              <a:buChar char="•"/>
            </a:pPr>
            <a:r>
              <a:rPr lang="en-US" sz="1200"/>
              <a:t>HTML file including leaflet CSS, leaflet javascript file, and the div element where we inserted the map.</a:t>
            </a:r>
            <a:endParaRPr sz="1200"/>
          </a:p>
          <a:p>
            <a:pPr marL="228600" lvl="0" indent="-241300" algn="l" rtl="0">
              <a:lnSpc>
                <a:spcPct val="150000"/>
              </a:lnSpc>
              <a:spcBef>
                <a:spcPts val="0"/>
              </a:spcBef>
              <a:spcAft>
                <a:spcPts val="0"/>
              </a:spcAft>
              <a:buSzPts val="1200"/>
              <a:buChar char="•"/>
            </a:pPr>
            <a:r>
              <a:rPr lang="en-US" sz="1200"/>
              <a:t>Multiple interactive layers were added to the map to allow the user to choose from satellite, street, topographic or terrain views as well as the option to click on the relevant data point to get further information as well as the magnitude being colour coded.</a:t>
            </a:r>
            <a:endParaRPr sz="1200"/>
          </a:p>
        </p:txBody>
      </p:sp>
      <p:sp>
        <p:nvSpPr>
          <p:cNvPr id="150" name="Google Shape;150;p4"/>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None/>
            </a:pPr>
            <a:r>
              <a:rPr lang="en-US"/>
              <a:t>10/25/2022</a:t>
            </a:r>
            <a:endParaRPr/>
          </a:p>
        </p:txBody>
      </p:sp>
      <p:sp>
        <p:nvSpPr>
          <p:cNvPr id="151" name="Google Shape;151;p4"/>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4</a:t>
            </a:fld>
            <a:endParaRPr/>
          </a:p>
        </p:txBody>
      </p:sp>
      <p:sp>
        <p:nvSpPr>
          <p:cNvPr id="152" name="Google Shape;152;p4"/>
          <p:cNvSpPr txBox="1">
            <a:spLocks noGrp="1"/>
          </p:cNvSpPr>
          <p:nvPr>
            <p:ph type="title"/>
          </p:nvPr>
        </p:nvSpPr>
        <p:spPr>
          <a:xfrm>
            <a:off x="133350" y="555300"/>
            <a:ext cx="2963533" cy="158405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5A695E"/>
              </a:buClr>
              <a:buSzPts val="2000"/>
              <a:buFont typeface="Arial"/>
              <a:buNone/>
            </a:pPr>
            <a:endParaRPr sz="2000"/>
          </a:p>
        </p:txBody>
      </p:sp>
      <p:pic>
        <p:nvPicPr>
          <p:cNvPr id="153" name="Google Shape;153;p4"/>
          <p:cNvPicPr preferRelativeResize="0"/>
          <p:nvPr/>
        </p:nvPicPr>
        <p:blipFill rotWithShape="1">
          <a:blip r:embed="rId3">
            <a:alphaModFix/>
          </a:blip>
          <a:srcRect/>
          <a:stretch/>
        </p:blipFill>
        <p:spPr>
          <a:xfrm>
            <a:off x="7768051" y="3464587"/>
            <a:ext cx="3903499" cy="3172275"/>
          </a:xfrm>
          <a:prstGeom prst="rect">
            <a:avLst/>
          </a:prstGeom>
          <a:noFill/>
          <a:ln>
            <a:noFill/>
          </a:ln>
        </p:spPr>
      </p:pic>
      <p:pic>
        <p:nvPicPr>
          <p:cNvPr id="154" name="Google Shape;154;p4"/>
          <p:cNvPicPr preferRelativeResize="0">
            <a:picLocks noGrp="1"/>
          </p:cNvPicPr>
          <p:nvPr>
            <p:ph type="pic" idx="2"/>
          </p:nvPr>
        </p:nvPicPr>
        <p:blipFill rotWithShape="1">
          <a:blip r:embed="rId4">
            <a:alphaModFix/>
          </a:blip>
          <a:srcRect t="877" b="878"/>
          <a:stretch/>
        </p:blipFill>
        <p:spPr>
          <a:xfrm>
            <a:off x="133350" y="246063"/>
            <a:ext cx="11898314" cy="30527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5"/>
          <p:cNvPicPr preferRelativeResize="0">
            <a:picLocks noGrp="1"/>
          </p:cNvPicPr>
          <p:nvPr>
            <p:ph type="body" idx="4294967295"/>
          </p:nvPr>
        </p:nvPicPr>
        <p:blipFill rotWithShape="1">
          <a:blip r:embed="rId3">
            <a:alphaModFix/>
          </a:blip>
          <a:srcRect/>
          <a:stretch/>
        </p:blipFill>
        <p:spPr>
          <a:xfrm>
            <a:off x="1859700" y="3416250"/>
            <a:ext cx="4693500" cy="3302100"/>
          </a:xfrm>
          <a:prstGeom prst="rect">
            <a:avLst/>
          </a:prstGeom>
          <a:noFill/>
          <a:ln>
            <a:noFill/>
          </a:ln>
        </p:spPr>
      </p:pic>
      <p:pic>
        <p:nvPicPr>
          <p:cNvPr id="160" name="Google Shape;160;p5"/>
          <p:cNvPicPr preferRelativeResize="0">
            <a:picLocks noGrp="1"/>
          </p:cNvPicPr>
          <p:nvPr>
            <p:ph type="body" idx="4294967295"/>
          </p:nvPr>
        </p:nvPicPr>
        <p:blipFill rotWithShape="1">
          <a:blip r:embed="rId4">
            <a:alphaModFix/>
          </a:blip>
          <a:srcRect/>
          <a:stretch/>
        </p:blipFill>
        <p:spPr>
          <a:xfrm>
            <a:off x="8054975" y="3689191"/>
            <a:ext cx="3499715" cy="2462225"/>
          </a:xfrm>
          <a:prstGeom prst="rect">
            <a:avLst/>
          </a:prstGeom>
          <a:noFill/>
          <a:ln>
            <a:noFill/>
          </a:ln>
        </p:spPr>
      </p:pic>
      <p:sp>
        <p:nvSpPr>
          <p:cNvPr id="161" name="Google Shape;161;p5"/>
          <p:cNvSpPr txBox="1">
            <a:spLocks noGrp="1"/>
          </p:cNvSpPr>
          <p:nvPr>
            <p:ph type="dt" idx="10"/>
          </p:nvPr>
        </p:nvSpPr>
        <p:spPr>
          <a:xfrm>
            <a:off x="133350" y="6486982"/>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10/25/2022</a:t>
            </a:r>
            <a:endParaRPr/>
          </a:p>
        </p:txBody>
      </p:sp>
      <p:sp>
        <p:nvSpPr>
          <p:cNvPr id="162" name="Google Shape;162;p5"/>
          <p:cNvSpPr txBox="1">
            <a:spLocks noGrp="1"/>
          </p:cNvSpPr>
          <p:nvPr>
            <p:ph type="sldNum" idx="12"/>
          </p:nvPr>
        </p:nvSpPr>
        <p:spPr>
          <a:xfrm>
            <a:off x="9315450" y="6486982"/>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
        <p:nvSpPr>
          <p:cNvPr id="163" name="Google Shape;163;p5"/>
          <p:cNvSpPr txBox="1">
            <a:spLocks noGrp="1"/>
          </p:cNvSpPr>
          <p:nvPr>
            <p:ph type="title"/>
          </p:nvPr>
        </p:nvSpPr>
        <p:spPr>
          <a:xfrm>
            <a:off x="133350" y="0"/>
            <a:ext cx="3924300" cy="330199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5A695E"/>
              </a:buClr>
              <a:buSzPts val="2400"/>
              <a:buFont typeface="Arial"/>
              <a:buNone/>
            </a:pPr>
            <a:r>
              <a:rPr lang="en-US" sz="2400"/>
              <a:t>Interactive Maps</a:t>
            </a:r>
            <a:endParaRPr/>
          </a:p>
        </p:txBody>
      </p:sp>
      <p:pic>
        <p:nvPicPr>
          <p:cNvPr id="164" name="Google Shape;164;p5"/>
          <p:cNvPicPr preferRelativeResize="0">
            <a:picLocks noGrp="1"/>
          </p:cNvPicPr>
          <p:nvPr>
            <p:ph type="pic" idx="2"/>
          </p:nvPr>
        </p:nvPicPr>
        <p:blipFill rotWithShape="1">
          <a:blip r:embed="rId5">
            <a:alphaModFix/>
          </a:blip>
          <a:srcRect t="3959" b="3960"/>
          <a:stretch/>
        </p:blipFill>
        <p:spPr>
          <a:xfrm>
            <a:off x="2876562" y="80950"/>
            <a:ext cx="8965768" cy="323373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g1755144547f_0_0"/>
          <p:cNvSpPr txBox="1">
            <a:spLocks noGrp="1"/>
          </p:cNvSpPr>
          <p:nvPr>
            <p:ph type="body" idx="1"/>
          </p:nvPr>
        </p:nvSpPr>
        <p:spPr>
          <a:xfrm>
            <a:off x="558350" y="2750700"/>
            <a:ext cx="3489000" cy="3214500"/>
          </a:xfrm>
          <a:prstGeom prst="rect">
            <a:avLst/>
          </a:prstGeom>
        </p:spPr>
        <p:txBody>
          <a:bodyPr spcFirstLastPara="1" wrap="square" lIns="91425" tIns="45700" rIns="91425" bIns="45700" anchor="t" anchorCtr="0">
            <a:normAutofit/>
          </a:bodyPr>
          <a:lstStyle/>
          <a:p>
            <a:pPr marL="457200" lvl="0" indent="-309880" algn="l" rtl="0">
              <a:spcBef>
                <a:spcPts val="1000"/>
              </a:spcBef>
              <a:spcAft>
                <a:spcPts val="0"/>
              </a:spcAft>
              <a:buSzPts val="1280"/>
              <a:buChar char="•"/>
            </a:pPr>
            <a:r>
              <a:rPr lang="en-US" sz="1280"/>
              <a:t>Total earthquakes in 2022 for each month were very similar.</a:t>
            </a:r>
            <a:endParaRPr sz="1280"/>
          </a:p>
          <a:p>
            <a:pPr marL="457200" lvl="0" indent="-309880" algn="l" rtl="0">
              <a:spcBef>
                <a:spcPts val="0"/>
              </a:spcBef>
              <a:spcAft>
                <a:spcPts val="0"/>
              </a:spcAft>
              <a:buSzPts val="1280"/>
              <a:buChar char="•"/>
            </a:pPr>
            <a:r>
              <a:rPr lang="en-US" sz="1280"/>
              <a:t>This supports the idea that there is an approximately equal distribution of earthquakes in cold, hot and rainy weather.</a:t>
            </a:r>
            <a:endParaRPr sz="1280"/>
          </a:p>
          <a:p>
            <a:pPr marL="457200" lvl="0" indent="-309880" algn="l" rtl="0">
              <a:spcBef>
                <a:spcPts val="0"/>
              </a:spcBef>
              <a:spcAft>
                <a:spcPts val="0"/>
              </a:spcAft>
              <a:buSzPts val="1280"/>
              <a:buChar char="•"/>
            </a:pPr>
            <a:r>
              <a:rPr lang="en-US" sz="1280"/>
              <a:t>There is some evidence of very large low-pressure changes associated with major storm events that can trigger slow earthquakes in the Earth’s crust but the numbers are very small.</a:t>
            </a:r>
            <a:endParaRPr sz="1280"/>
          </a:p>
        </p:txBody>
      </p:sp>
      <p:sp>
        <p:nvSpPr>
          <p:cNvPr id="171" name="Google Shape;171;g1755144547f_0_0"/>
          <p:cNvSpPr txBox="1">
            <a:spLocks noGrp="1"/>
          </p:cNvSpPr>
          <p:nvPr>
            <p:ph type="sldNum" idx="12"/>
          </p:nvPr>
        </p:nvSpPr>
        <p:spPr>
          <a:xfrm>
            <a:off x="9315450" y="6486982"/>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
        <p:nvSpPr>
          <p:cNvPr id="172" name="Google Shape;172;g1755144547f_0_0"/>
          <p:cNvSpPr txBox="1">
            <a:spLocks noGrp="1"/>
          </p:cNvSpPr>
          <p:nvPr>
            <p:ph type="title"/>
          </p:nvPr>
        </p:nvSpPr>
        <p:spPr>
          <a:xfrm>
            <a:off x="895525" y="539225"/>
            <a:ext cx="3924300" cy="2150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SzPts val="990"/>
              <a:buNone/>
            </a:pPr>
            <a:r>
              <a:rPr lang="en-US" sz="4280"/>
              <a:t>Earthquakes Over Time</a:t>
            </a:r>
            <a:endParaRPr sz="4280"/>
          </a:p>
        </p:txBody>
      </p:sp>
      <p:pic>
        <p:nvPicPr>
          <p:cNvPr id="173" name="Google Shape;173;g1755144547f_0_0"/>
          <p:cNvPicPr preferRelativeResize="0"/>
          <p:nvPr/>
        </p:nvPicPr>
        <p:blipFill>
          <a:blip r:embed="rId3">
            <a:alphaModFix/>
          </a:blip>
          <a:stretch>
            <a:fillRect/>
          </a:stretch>
        </p:blipFill>
        <p:spPr>
          <a:xfrm>
            <a:off x="4047350" y="2354939"/>
            <a:ext cx="7871676" cy="237671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g1755144547f_0_12"/>
          <p:cNvSpPr txBox="1">
            <a:spLocks noGrp="1"/>
          </p:cNvSpPr>
          <p:nvPr>
            <p:ph type="body" idx="1"/>
          </p:nvPr>
        </p:nvSpPr>
        <p:spPr>
          <a:xfrm>
            <a:off x="1028700" y="2816499"/>
            <a:ext cx="3108900" cy="3025500"/>
          </a:xfrm>
          <a:prstGeom prst="rect">
            <a:avLst/>
          </a:prstGeom>
        </p:spPr>
        <p:txBody>
          <a:bodyPr spcFirstLastPara="1" wrap="square" lIns="91425" tIns="45700" rIns="91425" bIns="45700" anchor="t" anchorCtr="0">
            <a:normAutofit fontScale="85000" lnSpcReduction="20000"/>
          </a:bodyPr>
          <a:lstStyle/>
          <a:p>
            <a:pPr marL="457200" lvl="0" indent="-314960" algn="l" rtl="0">
              <a:spcBef>
                <a:spcPts val="1000"/>
              </a:spcBef>
              <a:spcAft>
                <a:spcPts val="0"/>
              </a:spcAft>
              <a:buSzPct val="100000"/>
              <a:buChar char="•"/>
            </a:pPr>
            <a:r>
              <a:rPr lang="en-US" sz="1600"/>
              <a:t>The p-value is 7.36 e-93.</a:t>
            </a:r>
            <a:endParaRPr sz="1600"/>
          </a:p>
          <a:p>
            <a:pPr marL="457200" lvl="0" indent="-314960" algn="l" rtl="0">
              <a:spcBef>
                <a:spcPts val="0"/>
              </a:spcBef>
              <a:spcAft>
                <a:spcPts val="0"/>
              </a:spcAft>
              <a:buSzPct val="100000"/>
              <a:buChar char="•"/>
            </a:pPr>
            <a:r>
              <a:rPr lang="en-US" sz="1600"/>
              <a:t>The r-squared is 0.02.</a:t>
            </a:r>
            <a:endParaRPr sz="1600"/>
          </a:p>
          <a:p>
            <a:pPr marL="457200" lvl="0" indent="-314960" algn="l" rtl="0">
              <a:spcBef>
                <a:spcPts val="0"/>
              </a:spcBef>
              <a:spcAft>
                <a:spcPts val="0"/>
              </a:spcAft>
              <a:buSzPct val="100000"/>
              <a:buChar char="•"/>
            </a:pPr>
            <a:r>
              <a:rPr lang="en-US" sz="1600"/>
              <a:t>The model is statistically significant but the low r-squared indicates low predictability.</a:t>
            </a:r>
            <a:endParaRPr sz="1600"/>
          </a:p>
          <a:p>
            <a:pPr marL="457200" lvl="0" indent="-314960" algn="l" rtl="0">
              <a:spcBef>
                <a:spcPts val="0"/>
              </a:spcBef>
              <a:spcAft>
                <a:spcPts val="0"/>
              </a:spcAft>
              <a:buSzPct val="100000"/>
              <a:buChar char="•"/>
            </a:pPr>
            <a:r>
              <a:rPr lang="en-US" sz="1600"/>
              <a:t>Most earthquakes around magnitude 4 occur at any depth below the Earth’s surface.</a:t>
            </a:r>
            <a:endParaRPr sz="1600"/>
          </a:p>
          <a:p>
            <a:pPr marL="457200" lvl="0" indent="-314960" algn="l" rtl="0">
              <a:spcBef>
                <a:spcPts val="0"/>
              </a:spcBef>
              <a:spcAft>
                <a:spcPts val="0"/>
              </a:spcAft>
              <a:buSzPct val="100000"/>
              <a:buChar char="•"/>
            </a:pPr>
            <a:r>
              <a:rPr lang="en-US" sz="1600"/>
              <a:t>Earthquakes above magnitude 6 tend to occur closer to the Earth’s surface.</a:t>
            </a:r>
            <a:endParaRPr sz="1600"/>
          </a:p>
        </p:txBody>
      </p:sp>
      <p:sp>
        <p:nvSpPr>
          <p:cNvPr id="180" name="Google Shape;180;g1755144547f_0_12"/>
          <p:cNvSpPr txBox="1">
            <a:spLocks noGrp="1"/>
          </p:cNvSpPr>
          <p:nvPr>
            <p:ph type="body" idx="3"/>
          </p:nvPr>
        </p:nvSpPr>
        <p:spPr>
          <a:xfrm>
            <a:off x="4541520" y="3556001"/>
            <a:ext cx="3108900" cy="22860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sp>
        <p:nvSpPr>
          <p:cNvPr id="181" name="Google Shape;181;g1755144547f_0_12"/>
          <p:cNvSpPr txBox="1">
            <a:spLocks noGrp="1"/>
          </p:cNvSpPr>
          <p:nvPr>
            <p:ph type="body" idx="4"/>
          </p:nvPr>
        </p:nvSpPr>
        <p:spPr>
          <a:xfrm>
            <a:off x="8054340" y="3556001"/>
            <a:ext cx="3108900" cy="22860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sp>
        <p:nvSpPr>
          <p:cNvPr id="182" name="Google Shape;182;g1755144547f_0_12"/>
          <p:cNvSpPr txBox="1">
            <a:spLocks noGrp="1"/>
          </p:cNvSpPr>
          <p:nvPr>
            <p:ph type="sldNum" idx="12"/>
          </p:nvPr>
        </p:nvSpPr>
        <p:spPr>
          <a:xfrm>
            <a:off x="9315450" y="6486982"/>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
        <p:nvSpPr>
          <p:cNvPr id="183" name="Google Shape;183;g1755144547f_0_12"/>
          <p:cNvSpPr txBox="1">
            <a:spLocks noGrp="1"/>
          </p:cNvSpPr>
          <p:nvPr>
            <p:ph type="title"/>
          </p:nvPr>
        </p:nvSpPr>
        <p:spPr>
          <a:xfrm>
            <a:off x="895525" y="539225"/>
            <a:ext cx="3924300" cy="2150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SzPts val="990"/>
              <a:buNone/>
            </a:pPr>
            <a:r>
              <a:rPr lang="en-US" sz="3780"/>
              <a:t>Magnitude and Depth Relationship</a:t>
            </a:r>
            <a:endParaRPr sz="3780"/>
          </a:p>
        </p:txBody>
      </p:sp>
      <p:pic>
        <p:nvPicPr>
          <p:cNvPr id="184" name="Google Shape;184;g1755144547f_0_12"/>
          <p:cNvPicPr preferRelativeResize="0"/>
          <p:nvPr/>
        </p:nvPicPr>
        <p:blipFill>
          <a:blip r:embed="rId3">
            <a:alphaModFix/>
          </a:blip>
          <a:stretch>
            <a:fillRect/>
          </a:stretch>
        </p:blipFill>
        <p:spPr>
          <a:xfrm>
            <a:off x="4368525" y="1268575"/>
            <a:ext cx="7506600" cy="4573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g1746a3d073e_0_0"/>
          <p:cNvSpPr txBox="1">
            <a:spLocks noGrp="1"/>
          </p:cNvSpPr>
          <p:nvPr>
            <p:ph type="sldNum" idx="12"/>
          </p:nvPr>
        </p:nvSpPr>
        <p:spPr>
          <a:xfrm>
            <a:off x="9315450" y="6486982"/>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solidFill>
                  <a:schemeClr val="lt1"/>
                </a:solidFill>
              </a:rPr>
              <a:t>8</a:t>
            </a:fld>
            <a:endParaRPr>
              <a:solidFill>
                <a:schemeClr val="lt1"/>
              </a:solidFill>
            </a:endParaRPr>
          </a:p>
        </p:txBody>
      </p:sp>
      <p:sp>
        <p:nvSpPr>
          <p:cNvPr id="191" name="Google Shape;191;g1746a3d073e_0_0"/>
          <p:cNvSpPr txBox="1">
            <a:spLocks noGrp="1"/>
          </p:cNvSpPr>
          <p:nvPr>
            <p:ph type="title"/>
          </p:nvPr>
        </p:nvSpPr>
        <p:spPr>
          <a:xfrm>
            <a:off x="896829" y="573503"/>
            <a:ext cx="10156800" cy="13695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800"/>
              <a:t>Webpage</a:t>
            </a:r>
            <a:endParaRPr sz="5000"/>
          </a:p>
        </p:txBody>
      </p:sp>
      <p:pic>
        <p:nvPicPr>
          <p:cNvPr id="192" name="Google Shape;192;g1746a3d073e_0_0"/>
          <p:cNvPicPr preferRelativeResize="0"/>
          <p:nvPr/>
        </p:nvPicPr>
        <p:blipFill>
          <a:blip r:embed="rId3">
            <a:alphaModFix/>
          </a:blip>
          <a:stretch>
            <a:fillRect/>
          </a:stretch>
        </p:blipFill>
        <p:spPr>
          <a:xfrm>
            <a:off x="2389275" y="1981200"/>
            <a:ext cx="7413450" cy="40514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Minimalist Presentation">
      <a:dk1>
        <a:srgbClr val="000000"/>
      </a:dk1>
      <a:lt1>
        <a:srgbClr val="FFFFFF"/>
      </a:lt1>
      <a:dk2>
        <a:srgbClr val="ABABAB"/>
      </a:dk2>
      <a:lt2>
        <a:srgbClr val="F2F1EE"/>
      </a:lt2>
      <a:accent1>
        <a:srgbClr val="D8D2CD"/>
      </a:accent1>
      <a:accent2>
        <a:srgbClr val="C0C9C2"/>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Minimalist Presentation">
      <a:dk1>
        <a:srgbClr val="000000"/>
      </a:dk1>
      <a:lt1>
        <a:srgbClr val="FFFFFF"/>
      </a:lt1>
      <a:dk2>
        <a:srgbClr val="ABABAB"/>
      </a:dk2>
      <a:lt2>
        <a:srgbClr val="F2F1EE"/>
      </a:lt2>
      <a:accent1>
        <a:srgbClr val="D8D2CD"/>
      </a:accent1>
      <a:accent2>
        <a:srgbClr val="C0C9C2"/>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465</Words>
  <Application>Microsoft Office PowerPoint</Application>
  <PresentationFormat>Widescreen</PresentationFormat>
  <Paragraphs>45</Paragraphs>
  <Slides>8</Slides>
  <Notes>8</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8</vt:i4>
      </vt:variant>
    </vt:vector>
  </HeadingPairs>
  <TitlesOfParts>
    <vt:vector size="12" baseType="lpstr">
      <vt:lpstr>Arial</vt:lpstr>
      <vt:lpstr>Calibri</vt:lpstr>
      <vt:lpstr>Office Theme</vt:lpstr>
      <vt:lpstr>Office Theme</vt:lpstr>
      <vt:lpstr>Earthquake Data</vt:lpstr>
      <vt:lpstr>Background</vt:lpstr>
      <vt:lpstr>Data Wrangling https://earthquake.usgs.gov</vt:lpstr>
      <vt:lpstr>PowerPoint Presentation</vt:lpstr>
      <vt:lpstr>Interactive Maps</vt:lpstr>
      <vt:lpstr>Earthquakes Over Time</vt:lpstr>
      <vt:lpstr>Magnitude and Depth Relationship</vt:lpstr>
      <vt:lpstr>Webpage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Earthquake Data</dc:title>
  <dc:creator>ANGELA ALEXANDER SMITH</dc:creator>
  <cp:lastModifiedBy>ANGELA ALEXANDER SMITH</cp:lastModifiedBy>
  <cp:revision>1</cp:revision>
  <dcterms:created xsi:type="dcterms:W3CDTF">2022-10-25T10:42:35Z</dcterms:created>
  <dcterms:modified xsi:type="dcterms:W3CDTF">2022-10-27T12:04:12Z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